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 id="2147483688" r:id="rId6"/>
  </p:sldMasterIdLst>
  <p:notesMasterIdLst>
    <p:notesMasterId r:id="rId29"/>
  </p:notesMasterIdLst>
  <p:handoutMasterIdLst>
    <p:handoutMasterId r:id="rId30"/>
  </p:handoutMasterIdLst>
  <p:sldIdLst>
    <p:sldId id="257" r:id="rId7"/>
    <p:sldId id="258" r:id="rId8"/>
    <p:sldId id="259" r:id="rId9"/>
    <p:sldId id="260" r:id="rId10"/>
    <p:sldId id="261" r:id="rId11"/>
    <p:sldId id="262" r:id="rId12"/>
    <p:sldId id="263" r:id="rId13"/>
    <p:sldId id="264" r:id="rId14"/>
    <p:sldId id="278" r:id="rId15"/>
    <p:sldId id="279" r:id="rId16"/>
    <p:sldId id="280" r:id="rId17"/>
    <p:sldId id="265" r:id="rId18"/>
    <p:sldId id="266" r:id="rId19"/>
    <p:sldId id="267" r:id="rId20"/>
    <p:sldId id="268" r:id="rId21"/>
    <p:sldId id="277" r:id="rId22"/>
    <p:sldId id="269" r:id="rId23"/>
    <p:sldId id="270" r:id="rId24"/>
    <p:sldId id="275" r:id="rId25"/>
    <p:sldId id="276" r:id="rId26"/>
    <p:sldId id="281" r:id="rId27"/>
    <p:sldId id="282" r:id="rId28"/>
  </p:sldIdLst>
  <p:sldSz cx="9144000" cy="6858000" type="screen4x3"/>
  <p:notesSz cx="6858000" cy="9144000"/>
  <p:defaultTextStyle>
    <a:defPPr>
      <a:defRPr lang="de-DE"/>
    </a:defPPr>
    <a:lvl1pPr algn="l" defTabSz="457200" rtl="0" eaLnBrk="0" fontAlgn="base" hangingPunct="0">
      <a:spcBef>
        <a:spcPct val="0"/>
      </a:spcBef>
      <a:spcAft>
        <a:spcPct val="0"/>
      </a:spcAft>
      <a:defRPr kern="1200">
        <a:solidFill>
          <a:schemeClr val="tx1"/>
        </a:solidFill>
        <a:latin typeface="Arial" charset="0"/>
        <a:ea typeface="+mn-ea"/>
        <a:cs typeface="+mn-cs"/>
      </a:defRPr>
    </a:lvl1pPr>
    <a:lvl2pPr marL="457200" algn="l" defTabSz="457200" rtl="0" eaLnBrk="0" fontAlgn="base" hangingPunct="0">
      <a:spcBef>
        <a:spcPct val="0"/>
      </a:spcBef>
      <a:spcAft>
        <a:spcPct val="0"/>
      </a:spcAft>
      <a:defRPr kern="1200">
        <a:solidFill>
          <a:schemeClr val="tx1"/>
        </a:solidFill>
        <a:latin typeface="Arial" charset="0"/>
        <a:ea typeface="+mn-ea"/>
        <a:cs typeface="+mn-cs"/>
      </a:defRPr>
    </a:lvl2pPr>
    <a:lvl3pPr marL="914400" algn="l" defTabSz="457200" rtl="0" eaLnBrk="0" fontAlgn="base" hangingPunct="0">
      <a:spcBef>
        <a:spcPct val="0"/>
      </a:spcBef>
      <a:spcAft>
        <a:spcPct val="0"/>
      </a:spcAft>
      <a:defRPr kern="1200">
        <a:solidFill>
          <a:schemeClr val="tx1"/>
        </a:solidFill>
        <a:latin typeface="Arial" charset="0"/>
        <a:ea typeface="+mn-ea"/>
        <a:cs typeface="+mn-cs"/>
      </a:defRPr>
    </a:lvl3pPr>
    <a:lvl4pPr marL="1371600" algn="l" defTabSz="457200" rtl="0" eaLnBrk="0" fontAlgn="base" hangingPunct="0">
      <a:spcBef>
        <a:spcPct val="0"/>
      </a:spcBef>
      <a:spcAft>
        <a:spcPct val="0"/>
      </a:spcAft>
      <a:defRPr kern="1200">
        <a:solidFill>
          <a:schemeClr val="tx1"/>
        </a:solidFill>
        <a:latin typeface="Arial" charset="0"/>
        <a:ea typeface="+mn-ea"/>
        <a:cs typeface="+mn-cs"/>
      </a:defRPr>
    </a:lvl4pPr>
    <a:lvl5pPr marL="1828800" algn="l" defTabSz="457200"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A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ittlere Formatvorlage 3 - Akz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EB9631B5-78F2-41C9-869B-9F39066F8104}" styleName="Mittlere Formatvorlage 3 - Akz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ittlere Formatvorlage 3 - Akz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ittlere Formatvorlage 3 - Akz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D03447BB-5D67-496B-8E87-E561075AD55C}" styleName="Dunkle Formatvorlage 1 - Akz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unkle Formatvorlage 1 - Akz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84E427A-3D55-4303-BF80-6455036E1DE7}" styleName="Designformatvorlage 1 - Akz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Designformatvorlage 1 - Akz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Keine Formatvorlage, kei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06799F8-075E-4A3A-A7F6-7FBC6576F1A4}" styleName="Designformatvorlage 2 - Akz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693" autoAdjust="0"/>
    <p:restoredTop sz="95781" autoAdjust="0"/>
  </p:normalViewPr>
  <p:slideViewPr>
    <p:cSldViewPr snapToGrid="0" snapToObjects="1">
      <p:cViewPr varScale="1">
        <p:scale>
          <a:sx n="106" d="100"/>
          <a:sy n="106" d="100"/>
        </p:scale>
        <p:origin x="760"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106" d="100"/>
          <a:sy n="106" d="100"/>
        </p:scale>
        <p:origin x="-4080" y="-11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handoutMaster" Target="handoutMasters/handoutMaster1.xml"/><Relationship Id="rId8"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B62DEB7C-0C56-C148-B65F-7F655B498CCF}" type="datetimeFigureOut">
              <a:rPr lang="de-DE"/>
              <a:pPr>
                <a:defRPr/>
              </a:pPr>
              <a:t>17.11.23</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F3461378-4230-254E-B5DD-A8937921EA68}" type="slidenum">
              <a:rPr lang="de-DE"/>
              <a:pPr>
                <a:defRPr/>
              </a:pPr>
              <a:t>‹Nr.›</a:t>
            </a:fld>
            <a:endParaRPr lang="de-DE"/>
          </a:p>
        </p:txBody>
      </p:sp>
    </p:spTree>
    <p:extLst>
      <p:ext uri="{BB962C8B-B14F-4D97-AF65-F5344CB8AC3E}">
        <p14:creationId xmlns:p14="http://schemas.microsoft.com/office/powerpoint/2010/main" val="2556361791"/>
      </p:ext>
    </p:extLst>
  </p:cSld>
  <p:clrMap bg1="lt1" tx1="dk1" bg2="lt2" tx2="dk2" accent1="accent1" accent2="accent2" accent3="accent3" accent4="accent4" accent5="accent5" accent6="accent6" hlink="hlink" folHlink="folHlink"/>
  <p:hf hdr="0" ftr="0" dt="0"/>
</p:handoutMaster>
</file>

<file path=ppt/media/image1.jpg>
</file>

<file path=ppt/media/image10.jpg>
</file>

<file path=ppt/media/image11.jpg>
</file>

<file path=ppt/media/image12.jpg>
</file>

<file path=ppt/media/image13.jpg>
</file>

<file path=ppt/media/image14.jpeg>
</file>

<file path=ppt/media/image15.png>
</file>

<file path=ppt/media/image16.jpg>
</file>

<file path=ppt/media/image17.jpg>
</file>

<file path=ppt/media/image18.jpg>
</file>

<file path=ppt/media/image19.jpg>
</file>

<file path=ppt/media/image2.png>
</file>

<file path=ppt/media/image20.jpg>
</file>

<file path=ppt/media/image21.jpg>
</file>

<file path=ppt/media/image22.png>
</file>

<file path=ppt/media/image23.jpg>
</file>

<file path=ppt/media/image24.jpg>
</file>

<file path=ppt/media/image25.png>
</file>

<file path=ppt/media/image3.png>
</file>

<file path=ppt/media/image4.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CD750DAF-6E4E-5748-A34B-E89E06921BAD}" type="datetimeFigureOut">
              <a:rPr lang="de-DE"/>
              <a:pPr>
                <a:defRPr/>
              </a:pPr>
              <a:t>17.11.23</a:t>
            </a:fld>
            <a:endParaRPr lang="de-DE"/>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de-DE" noProof="0"/>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noProof="0"/>
              <a:t>Mastertextformat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7386C4F9-26B7-9844-A812-295505A242EE}" type="slidenum">
              <a:rPr lang="de-DE"/>
              <a:pPr>
                <a:defRPr/>
              </a:pPr>
              <a:t>‹Nr.›</a:t>
            </a:fld>
            <a:endParaRPr lang="de-DE"/>
          </a:p>
        </p:txBody>
      </p:sp>
    </p:spTree>
    <p:extLst>
      <p:ext uri="{BB962C8B-B14F-4D97-AF65-F5344CB8AC3E}">
        <p14:creationId xmlns:p14="http://schemas.microsoft.com/office/powerpoint/2010/main" val="1555297588"/>
      </p:ext>
    </p:extLst>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mn-ea"/>
        <a:cs typeface="+mn-cs"/>
      </a:defRPr>
    </a:lvl1pPr>
    <a:lvl2pPr marL="457200" algn="l" defTabSz="457200" rtl="0" fontAlgn="base">
      <a:spcBef>
        <a:spcPct val="30000"/>
      </a:spcBef>
      <a:spcAft>
        <a:spcPct val="0"/>
      </a:spcAft>
      <a:defRPr sz="1200" kern="1200">
        <a:solidFill>
          <a:schemeClr val="tx1"/>
        </a:solidFill>
        <a:latin typeface="+mn-lt"/>
        <a:ea typeface="+mn-ea"/>
        <a:cs typeface="+mn-cs"/>
      </a:defRPr>
    </a:lvl2pPr>
    <a:lvl3pPr marL="914400" algn="l" defTabSz="457200" rtl="0" fontAlgn="base">
      <a:spcBef>
        <a:spcPct val="30000"/>
      </a:spcBef>
      <a:spcAft>
        <a:spcPct val="0"/>
      </a:spcAft>
      <a:defRPr sz="1200" kern="1200">
        <a:solidFill>
          <a:schemeClr val="tx1"/>
        </a:solidFill>
        <a:latin typeface="+mn-lt"/>
        <a:ea typeface="+mn-ea"/>
        <a:cs typeface="+mn-cs"/>
      </a:defRPr>
    </a:lvl3pPr>
    <a:lvl4pPr marL="1371600" algn="l" defTabSz="457200" rtl="0" fontAlgn="base">
      <a:spcBef>
        <a:spcPct val="30000"/>
      </a:spcBef>
      <a:spcAft>
        <a:spcPct val="0"/>
      </a:spcAft>
      <a:defRPr sz="1200" kern="1200">
        <a:solidFill>
          <a:schemeClr val="tx1"/>
        </a:solidFill>
        <a:latin typeface="+mn-lt"/>
        <a:ea typeface="+mn-ea"/>
        <a:cs typeface="+mn-cs"/>
      </a:defRPr>
    </a:lvl4pPr>
    <a:lvl5pPr marL="1828800" algn="l" defTabSz="457200" rtl="0" fontAlgn="base">
      <a:spcBef>
        <a:spcPct val="30000"/>
      </a:spcBef>
      <a:spcAft>
        <a:spcPct val="0"/>
      </a:spcAft>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pPr>
              <a:defRPr/>
            </a:pPr>
            <a:fld id="{7386C4F9-26B7-9844-A812-295505A242EE}" type="slidenum">
              <a:rPr lang="de-DE" smtClean="0"/>
              <a:pPr>
                <a:defRPr/>
              </a:pPr>
              <a:t>1</a:t>
            </a:fld>
            <a:endParaRPr lang="de-DE"/>
          </a:p>
        </p:txBody>
      </p:sp>
    </p:spTree>
    <p:extLst>
      <p:ext uri="{BB962C8B-B14F-4D97-AF65-F5344CB8AC3E}">
        <p14:creationId xmlns:p14="http://schemas.microsoft.com/office/powerpoint/2010/main" val="3361459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meta</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(griechisch) = jenseits, </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verse</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(aus </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universe</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Digitales Konzept, bei dem virtueller Raum durch Zusammenwirken virtueller, erweiterter und physischer Realität entsteht</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Wird durch Technologien wie VR und AR ermöglicht</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Digitale und interaktive Umgebung, in der </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user</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als Avatare arbeiten, spielen, sich treffen, shoppen, handeln und Welten erstellen können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Bietet Möglichkeit physische Erlebnisse in digitale zu übertragen und ermöglicht so völlig neue Geschäftsmodelle</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Es soll dreidimensionaler, interaktiver, greifbarer und erlebbarer sein als das heutige Internet</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Ist die Vision einer </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geminsamen</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Online-Welt, in der die reale und virtuelle Welt zu einer gemeinsamen zusammengeführt werden</a:t>
            </a:r>
          </a:p>
          <a:p>
            <a:endParaRPr lang="de-DE" dirty="0"/>
          </a:p>
        </p:txBody>
      </p:sp>
      <p:sp>
        <p:nvSpPr>
          <p:cNvPr id="4" name="Foliennummernplatzhalter 3"/>
          <p:cNvSpPr>
            <a:spLocks noGrp="1"/>
          </p:cNvSpPr>
          <p:nvPr>
            <p:ph type="sldNum" sz="quarter" idx="5"/>
          </p:nvPr>
        </p:nvSpPr>
        <p:spPr/>
        <p:txBody>
          <a:bodyPr/>
          <a:lstStyle/>
          <a:p>
            <a:pPr>
              <a:defRPr/>
            </a:pPr>
            <a:fld id="{7386C4F9-26B7-9844-A812-295505A242EE}" type="slidenum">
              <a:rPr lang="de-DE" smtClean="0"/>
              <a:pPr>
                <a:defRPr/>
              </a:pPr>
              <a:t>3</a:t>
            </a:fld>
            <a:endParaRPr lang="de-DE"/>
          </a:p>
        </p:txBody>
      </p:sp>
    </p:spTree>
    <p:extLst>
      <p:ext uri="{BB962C8B-B14F-4D97-AF65-F5344CB8AC3E}">
        <p14:creationId xmlns:p14="http://schemas.microsoft.com/office/powerpoint/2010/main" val="4206146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Entwicklung steckt in den Kinderschuhen, daher keine allgemeine Definition oder wirkliche Umsetzung</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Außer einige Prototypen welche </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entwicklet</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wurden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Von Konzernen wie </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Meta</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Microsoft und Nvidia vorangetrieben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Wird in Zukunft vermutlich die Art und Weise wie </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gerabeitet</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wird drastisch verändern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Metaverse ist dezentralisiert und gehört keinem Unternehmen, keiner Organisation und keinem Nutzer</a:t>
            </a:r>
          </a:p>
          <a:p>
            <a:endParaRPr lang="de-DE" dirty="0"/>
          </a:p>
        </p:txBody>
      </p:sp>
      <p:sp>
        <p:nvSpPr>
          <p:cNvPr id="4" name="Foliennummernplatzhalter 3"/>
          <p:cNvSpPr>
            <a:spLocks noGrp="1"/>
          </p:cNvSpPr>
          <p:nvPr>
            <p:ph type="sldNum" sz="quarter" idx="5"/>
          </p:nvPr>
        </p:nvSpPr>
        <p:spPr/>
        <p:txBody>
          <a:bodyPr/>
          <a:lstStyle/>
          <a:p>
            <a:pPr>
              <a:defRPr/>
            </a:pPr>
            <a:fld id="{7386C4F9-26B7-9844-A812-295505A242EE}" type="slidenum">
              <a:rPr lang="de-DE" smtClean="0"/>
              <a:pPr>
                <a:defRPr/>
              </a:pPr>
              <a:t>4</a:t>
            </a:fld>
            <a:endParaRPr lang="de-DE"/>
          </a:p>
        </p:txBody>
      </p:sp>
    </p:spTree>
    <p:extLst>
      <p:ext uri="{BB962C8B-B14F-4D97-AF65-F5344CB8AC3E}">
        <p14:creationId xmlns:p14="http://schemas.microsoft.com/office/powerpoint/2010/main" val="209394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Funktioniert ähnlich wie das moderne Internet, mit mehr Synergien zwischen verschiedenen Diensten und Webseiten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Digitale Welt, die von Menschen kontrolliert, geformt und gelebt wird</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Menschen interagieren </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miteinandern</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im digitalen Raum als Avatare</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Verknüpfung aus realer und virtueller Welt, welche gleichzeitig die physische Welt erweitert</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Im Bereich Handel wird Kryptowährung und NFTs eine große Rolle spielen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Nächste große Entwicklung im Internet</a:t>
            </a:r>
          </a:p>
          <a:p>
            <a:endParaRPr lang="de-DE" dirty="0"/>
          </a:p>
        </p:txBody>
      </p:sp>
      <p:sp>
        <p:nvSpPr>
          <p:cNvPr id="4" name="Foliennummernplatzhalter 3"/>
          <p:cNvSpPr>
            <a:spLocks noGrp="1"/>
          </p:cNvSpPr>
          <p:nvPr>
            <p:ph type="sldNum" sz="quarter" idx="5"/>
          </p:nvPr>
        </p:nvSpPr>
        <p:spPr/>
        <p:txBody>
          <a:bodyPr/>
          <a:lstStyle/>
          <a:p>
            <a:pPr>
              <a:defRPr/>
            </a:pPr>
            <a:fld id="{7386C4F9-26B7-9844-A812-295505A242EE}" type="slidenum">
              <a:rPr lang="de-DE" smtClean="0"/>
              <a:pPr>
                <a:defRPr/>
              </a:pPr>
              <a:t>5</a:t>
            </a:fld>
            <a:endParaRPr lang="de-DE"/>
          </a:p>
        </p:txBody>
      </p:sp>
    </p:spTree>
    <p:extLst>
      <p:ext uri="{BB962C8B-B14F-4D97-AF65-F5344CB8AC3E}">
        <p14:creationId xmlns:p14="http://schemas.microsoft.com/office/powerpoint/2010/main" val="740492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Virtuelle Welt in der mit Kryptowährung MANA Grundstücke, Kleidung, Accessoires gekauft und verkauft werden können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Besonderheit, dass von den </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usern</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Vorschläge gegeben werden können und über diese abstimmen können, um die Funktionsweise der Welt zu beeinflussen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Lebendige Community, die täglich Veranstaltungen wie Festivals, Events, </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Parties</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Kunstaustellungen, Modeshows veranstaltet</a:t>
            </a:r>
          </a:p>
          <a:p>
            <a:endParaRPr lang="de-DE" dirty="0"/>
          </a:p>
        </p:txBody>
      </p:sp>
      <p:sp>
        <p:nvSpPr>
          <p:cNvPr id="4" name="Foliennummernplatzhalter 3"/>
          <p:cNvSpPr>
            <a:spLocks noGrp="1"/>
          </p:cNvSpPr>
          <p:nvPr>
            <p:ph type="sldNum" sz="quarter" idx="5"/>
          </p:nvPr>
        </p:nvSpPr>
        <p:spPr/>
        <p:txBody>
          <a:bodyPr/>
          <a:lstStyle/>
          <a:p>
            <a:pPr>
              <a:defRPr/>
            </a:pPr>
            <a:fld id="{7386C4F9-26B7-9844-A812-295505A242EE}" type="slidenum">
              <a:rPr lang="de-DE" smtClean="0"/>
              <a:pPr>
                <a:defRPr/>
              </a:pPr>
              <a:t>9</a:t>
            </a:fld>
            <a:endParaRPr lang="de-DE"/>
          </a:p>
        </p:txBody>
      </p:sp>
    </p:spTree>
    <p:extLst>
      <p:ext uri="{BB962C8B-B14F-4D97-AF65-F5344CB8AC3E}">
        <p14:creationId xmlns:p14="http://schemas.microsoft.com/office/powerpoint/2010/main" val="7499755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342900" lvl="0" indent="-342900">
              <a:buFont typeface="Calibri" panose="020F0502020204030204" pitchFamily="34" charset="0"/>
              <a:buChar char="-"/>
            </a:pP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Virtuele</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Welt, die es den Nutzern ermöglicht in virtueller Welt zu interagieren, diese zu erstellen und zu erkunden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Bietet Vielzahl von Aktivitäten und Interaktionen in einer virtuelle Umgebung, darunter die Erstellung von Welten, die Teilnahme an Live-Events, die Gestaltung von Avataren und die Erstellung von Spielen und Quests</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Community umfasst Designer, Entwickler, Spieler und Menschen, die gerne Freundschaften im Metaverse schließen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Kryptowährung </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Sansar</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 Dollar</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Bietet Vielzahl an Veranstaltungen von Comedy-Routinen bis zu großen Konzerten mit weltbekannten Künstlern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Ermöglicht es Nutzern, hochinteraktive Spiele zu entwerfen, entweder durch das Schreiben eigener Skripte in C# oder dem Kauf vorgefertigter Skripte aus dem Shop</a:t>
            </a:r>
          </a:p>
          <a:p>
            <a:endParaRPr lang="de-DE" dirty="0"/>
          </a:p>
        </p:txBody>
      </p:sp>
      <p:sp>
        <p:nvSpPr>
          <p:cNvPr id="4" name="Foliennummernplatzhalter 3"/>
          <p:cNvSpPr>
            <a:spLocks noGrp="1"/>
          </p:cNvSpPr>
          <p:nvPr>
            <p:ph type="sldNum" sz="quarter" idx="5"/>
          </p:nvPr>
        </p:nvSpPr>
        <p:spPr/>
        <p:txBody>
          <a:bodyPr/>
          <a:lstStyle/>
          <a:p>
            <a:pPr>
              <a:defRPr/>
            </a:pPr>
            <a:fld id="{7386C4F9-26B7-9844-A812-295505A242EE}" type="slidenum">
              <a:rPr lang="de-DE" smtClean="0"/>
              <a:pPr>
                <a:defRPr/>
              </a:pPr>
              <a:t>10</a:t>
            </a:fld>
            <a:endParaRPr lang="de-DE"/>
          </a:p>
        </p:txBody>
      </p:sp>
    </p:spTree>
    <p:extLst>
      <p:ext uri="{BB962C8B-B14F-4D97-AF65-F5344CB8AC3E}">
        <p14:creationId xmlns:p14="http://schemas.microsoft.com/office/powerpoint/2010/main" val="23613054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Virtuelle Welt, die es Usern ermöglicht virtuelle Vermögenswerte und Welten zu erstellen, zu besitzen und zu monetarisieren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Bietet „Play-</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to</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a:t>
            </a:r>
            <a:r>
              <a:rPr lang="de-DE" sz="1800" kern="100" dirty="0" err="1">
                <a:effectLst/>
                <a:latin typeface="Calibri" panose="020F0502020204030204" pitchFamily="34" charset="0"/>
                <a:ea typeface="Calibri" panose="020F0502020204030204" pitchFamily="34" charset="0"/>
                <a:cs typeface="Times New Roman" panose="02020603050405020304" pitchFamily="18" charset="0"/>
              </a:rPr>
              <a:t>Earn</a:t>
            </a: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“-Modell, bei der Spieler Belohnungen verdienen können und mit diesen handeln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Hat an Popularität gewonnen und Partnerschaften mit namhaften Marken wie Adidas, Warner Music Group, Walking Dead geschlossen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Grafik ähnlich wie Minecraft, Plattform für Amateure ausgelegt, sodass User Umgebung erkunden, erstellen und spielen können, ohne umfangreiche technische Expertise</a:t>
            </a:r>
          </a:p>
          <a:p>
            <a:endParaRPr lang="de-DE" dirty="0"/>
          </a:p>
        </p:txBody>
      </p:sp>
      <p:sp>
        <p:nvSpPr>
          <p:cNvPr id="4" name="Foliennummernplatzhalter 3"/>
          <p:cNvSpPr>
            <a:spLocks noGrp="1"/>
          </p:cNvSpPr>
          <p:nvPr>
            <p:ph type="sldNum" sz="quarter" idx="5"/>
          </p:nvPr>
        </p:nvSpPr>
        <p:spPr/>
        <p:txBody>
          <a:bodyPr/>
          <a:lstStyle/>
          <a:p>
            <a:pPr>
              <a:defRPr/>
            </a:pPr>
            <a:fld id="{7386C4F9-26B7-9844-A812-295505A242EE}" type="slidenum">
              <a:rPr lang="de-DE" smtClean="0"/>
              <a:pPr>
                <a:defRPr/>
              </a:pPr>
              <a:t>11</a:t>
            </a:fld>
            <a:endParaRPr lang="de-DE"/>
          </a:p>
        </p:txBody>
      </p:sp>
    </p:spTree>
    <p:extLst>
      <p:ext uri="{BB962C8B-B14F-4D97-AF65-F5344CB8AC3E}">
        <p14:creationId xmlns:p14="http://schemas.microsoft.com/office/powerpoint/2010/main" val="18939694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Spezielle Anwendung des Metaverse und Erweiterung des Metaverse, das sich auf industrielle Prozesse konzentriert und auf die Optimierung von Effizienz in industriellen Umgebungen konzentriert</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Eine herausragende Eigenschaft ist die Schaffung einer virtuellen Umgebung, die es Unternehmen ermöglicht ihre Geschäftsprozesse zu optimieren</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Mitarbeiter können virtuell zusammenarbeiten ohne physisch am selben Ort zu sein, Einsparung von Zeit, Ressourcen, umweltschonend (Durch den Einsatz von AR und VR können Mitarbeiter an unterschiedlichen Standorten nahtlos zusammenarbeiten, ohne physisch anwesend zu sein. Dies fördert nicht nur die Effizienz, sondern ermöglicht es auch Unternehmen, auf globaler Ebene talentierte Fachkräfte zu nutzen, unabhängig von deren geografischem Standort)</a:t>
            </a:r>
          </a:p>
          <a:p>
            <a:pPr marL="342900" lvl="0" indent="-342900">
              <a:buFont typeface="Calibri" panose="020F0502020204030204" pitchFamily="34" charset="0"/>
              <a:buChar cha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Verbesserung von Entscheidungsabläufen und automatisierte Abläufe optimieren durch KI (Dies führt zu einer höheren Genauigkeit bei der Vorhersage von Marktentwicklungen, Lagerbeständen und Produktionsplanung. Unternehmen können so agiler auf Veränderungen reagieren und ihre Wettbewerbsfähigkeit stärken)</a:t>
            </a:r>
          </a:p>
          <a:p>
            <a:endParaRPr lang="de-DE" dirty="0"/>
          </a:p>
        </p:txBody>
      </p:sp>
      <p:sp>
        <p:nvSpPr>
          <p:cNvPr id="4" name="Foliennummernplatzhalter 3"/>
          <p:cNvSpPr>
            <a:spLocks noGrp="1"/>
          </p:cNvSpPr>
          <p:nvPr>
            <p:ph type="sldNum" sz="quarter" idx="5"/>
          </p:nvPr>
        </p:nvSpPr>
        <p:spPr/>
        <p:txBody>
          <a:bodyPr/>
          <a:lstStyle/>
          <a:p>
            <a:pPr>
              <a:defRPr/>
            </a:pPr>
            <a:fld id="{7386C4F9-26B7-9844-A812-295505A242EE}" type="slidenum">
              <a:rPr lang="de-DE" smtClean="0"/>
              <a:pPr>
                <a:defRPr/>
              </a:pPr>
              <a:t>12</a:t>
            </a:fld>
            <a:endParaRPr lang="de-DE"/>
          </a:p>
        </p:txBody>
      </p:sp>
    </p:spTree>
    <p:extLst>
      <p:ext uri="{BB962C8B-B14F-4D97-AF65-F5344CB8AC3E}">
        <p14:creationId xmlns:p14="http://schemas.microsoft.com/office/powerpoint/2010/main" val="396115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457200" rtl="0" eaLnBrk="1" fontAlgn="base" latinLnBrk="0" hangingPunct="1">
              <a:lnSpc>
                <a:spcPct val="100000"/>
              </a:lnSpc>
              <a:spcBef>
                <a:spcPct val="30000"/>
              </a:spcBef>
              <a:spcAft>
                <a:spcPct val="0"/>
              </a:spcAft>
              <a:buClrTx/>
              <a:buSzTx/>
              <a:buFontTx/>
              <a:buNone/>
              <a:tabLst/>
              <a:defRPr/>
            </a:pPr>
            <a:r>
              <a:rPr lang="de-DE" sz="1800" kern="100" dirty="0">
                <a:effectLst/>
                <a:latin typeface="Calibri" panose="020F0502020204030204" pitchFamily="34" charset="0"/>
                <a:ea typeface="Calibri" panose="020F0502020204030204" pitchFamily="34" charset="0"/>
                <a:cs typeface="Times New Roman" panose="02020603050405020304" pitchFamily="18" charset="0"/>
              </a:rPr>
              <a:t>Visualisierung von Daten (durch IoT Sensoren Zustand über Anlagen und Prozesse erhalten)</a:t>
            </a:r>
          </a:p>
          <a:p>
            <a:endParaRPr lang="de-DE" dirty="0"/>
          </a:p>
        </p:txBody>
      </p:sp>
      <p:sp>
        <p:nvSpPr>
          <p:cNvPr id="4" name="Foliennummernplatzhalter 3"/>
          <p:cNvSpPr>
            <a:spLocks noGrp="1"/>
          </p:cNvSpPr>
          <p:nvPr>
            <p:ph type="sldNum" sz="quarter" idx="5"/>
          </p:nvPr>
        </p:nvSpPr>
        <p:spPr/>
        <p:txBody>
          <a:bodyPr/>
          <a:lstStyle/>
          <a:p>
            <a:pPr>
              <a:defRPr/>
            </a:pPr>
            <a:fld id="{7386C4F9-26B7-9844-A812-295505A242EE}" type="slidenum">
              <a:rPr lang="de-DE" smtClean="0"/>
              <a:pPr>
                <a:defRPr/>
              </a:pPr>
              <a:t>14</a:t>
            </a:fld>
            <a:endParaRPr lang="de-DE"/>
          </a:p>
        </p:txBody>
      </p:sp>
    </p:spTree>
    <p:extLst>
      <p:ext uri="{BB962C8B-B14F-4D97-AF65-F5344CB8AC3E}">
        <p14:creationId xmlns:p14="http://schemas.microsoft.com/office/powerpoint/2010/main" val="2618693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1">
    <p:spTree>
      <p:nvGrpSpPr>
        <p:cNvPr id="1" name=""/>
        <p:cNvGrpSpPr/>
        <p:nvPr/>
      </p:nvGrpSpPr>
      <p:grpSpPr>
        <a:xfrm>
          <a:off x="0" y="0"/>
          <a:ext cx="0" cy="0"/>
          <a:chOff x="0" y="0"/>
          <a:chExt cx="0" cy="0"/>
        </a:xfrm>
      </p:grpSpPr>
      <p:sp>
        <p:nvSpPr>
          <p:cNvPr id="17" name="Datumsplatzhalter 2"/>
          <p:cNvSpPr txBox="1">
            <a:spLocks/>
          </p:cNvSpPr>
          <p:nvPr userDrawn="1"/>
        </p:nvSpPr>
        <p:spPr>
          <a:xfrm>
            <a:off x="6400800" y="6231025"/>
            <a:ext cx="2013916" cy="365125"/>
          </a:xfrm>
          <a:prstGeom prst="rect">
            <a:avLst/>
          </a:prstGeom>
        </p:spPr>
        <p:txBody>
          <a:bodyPr/>
          <a:lstStyle>
            <a:defPPr>
              <a:defRPr lang="de-DE"/>
            </a:defPPr>
            <a:lvl1pPr algn="l" defTabSz="457200" rtl="0" eaLnBrk="0" fontAlgn="base" hangingPunct="0">
              <a:spcBef>
                <a:spcPct val="0"/>
              </a:spcBef>
              <a:spcAft>
                <a:spcPct val="0"/>
              </a:spcAft>
              <a:defRPr kern="1200">
                <a:solidFill>
                  <a:schemeClr val="tx1"/>
                </a:solidFill>
                <a:latin typeface="Arial" charset="0"/>
                <a:ea typeface="+mn-ea"/>
                <a:cs typeface="+mn-cs"/>
              </a:defRPr>
            </a:lvl1pPr>
            <a:lvl2pPr marL="457200" algn="l" defTabSz="457200" rtl="0" eaLnBrk="0" fontAlgn="base" hangingPunct="0">
              <a:spcBef>
                <a:spcPct val="0"/>
              </a:spcBef>
              <a:spcAft>
                <a:spcPct val="0"/>
              </a:spcAft>
              <a:defRPr kern="1200">
                <a:solidFill>
                  <a:schemeClr val="tx1"/>
                </a:solidFill>
                <a:latin typeface="Arial" charset="0"/>
                <a:ea typeface="+mn-ea"/>
                <a:cs typeface="+mn-cs"/>
              </a:defRPr>
            </a:lvl2pPr>
            <a:lvl3pPr marL="914400" algn="l" defTabSz="457200" rtl="0" eaLnBrk="0" fontAlgn="base" hangingPunct="0">
              <a:spcBef>
                <a:spcPct val="0"/>
              </a:spcBef>
              <a:spcAft>
                <a:spcPct val="0"/>
              </a:spcAft>
              <a:defRPr kern="1200">
                <a:solidFill>
                  <a:schemeClr val="tx1"/>
                </a:solidFill>
                <a:latin typeface="Arial" charset="0"/>
                <a:ea typeface="+mn-ea"/>
                <a:cs typeface="+mn-cs"/>
              </a:defRPr>
            </a:lvl3pPr>
            <a:lvl4pPr marL="1371600" algn="l" defTabSz="457200" rtl="0" eaLnBrk="0" fontAlgn="base" hangingPunct="0">
              <a:spcBef>
                <a:spcPct val="0"/>
              </a:spcBef>
              <a:spcAft>
                <a:spcPct val="0"/>
              </a:spcAft>
              <a:defRPr kern="1200">
                <a:solidFill>
                  <a:schemeClr val="tx1"/>
                </a:solidFill>
                <a:latin typeface="Arial" charset="0"/>
                <a:ea typeface="+mn-ea"/>
                <a:cs typeface="+mn-cs"/>
              </a:defRPr>
            </a:lvl4pPr>
            <a:lvl5pPr marL="1828800" algn="l" defTabSz="457200"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r"/>
            <a:fld id="{54E47B7E-1879-468C-AC6C-74FE3DD743D1}" type="datetime1">
              <a:rPr lang="de-DE" sz="1600" smtClean="0"/>
              <a:pPr algn="r"/>
              <a:t>17.11.23</a:t>
            </a:fld>
            <a:endParaRPr lang="de-DE" sz="1600" dirty="0"/>
          </a:p>
        </p:txBody>
      </p:sp>
      <p:sp>
        <p:nvSpPr>
          <p:cNvPr id="12" name="Textplatzhalter 16">
            <a:extLst>
              <a:ext uri="{FF2B5EF4-FFF2-40B4-BE49-F238E27FC236}">
                <a16:creationId xmlns:a16="http://schemas.microsoft.com/office/drawing/2014/main" id="{99ABBF9E-483A-49E3-B63F-F34D49842CF8}"/>
              </a:ext>
            </a:extLst>
          </p:cNvPr>
          <p:cNvSpPr>
            <a:spLocks noGrp="1"/>
          </p:cNvSpPr>
          <p:nvPr>
            <p:ph type="body" sz="quarter" idx="14" hasCustomPrompt="1"/>
          </p:nvPr>
        </p:nvSpPr>
        <p:spPr>
          <a:xfrm>
            <a:off x="4118919" y="4899114"/>
            <a:ext cx="4298006" cy="552450"/>
          </a:xfrm>
          <a:prstGeom prst="rect">
            <a:avLst/>
          </a:prstGeom>
        </p:spPr>
        <p:txBody>
          <a:bodyPr lIns="0" tIns="0" rIns="0" bIns="0">
            <a:noAutofit/>
          </a:bodyPr>
          <a:lstStyle>
            <a:lvl1pPr marL="0" indent="0" algn="r">
              <a:buFontTx/>
              <a:buNone/>
              <a:defRPr sz="1600" b="1" i="1" baseline="0">
                <a:solidFill>
                  <a:srgbClr val="575756"/>
                </a:solidFill>
                <a:latin typeface="Arial" panose="020B0604020202020204" pitchFamily="34" charset="0"/>
              </a:defRPr>
            </a:lvl1pPr>
            <a:lvl2pPr marL="457200" indent="0">
              <a:buFontTx/>
              <a:buNone/>
              <a:defRPr sz="1600" b="1" i="0" baseline="0">
                <a:solidFill>
                  <a:srgbClr val="575756"/>
                </a:solidFill>
                <a:latin typeface="Arial" panose="020B0604020202020204" pitchFamily="34" charset="0"/>
              </a:defRPr>
            </a:lvl2pPr>
            <a:lvl3pPr marL="914400" indent="0">
              <a:buFontTx/>
              <a:buNone/>
              <a:defRPr sz="1600" b="1" i="0" baseline="0">
                <a:solidFill>
                  <a:srgbClr val="575756"/>
                </a:solidFill>
                <a:latin typeface="Arial" panose="020B0604020202020204" pitchFamily="34" charset="0"/>
              </a:defRPr>
            </a:lvl3pPr>
            <a:lvl4pPr marL="1371600" indent="0">
              <a:buFontTx/>
              <a:buNone/>
              <a:defRPr sz="1600" b="1" i="0" baseline="0">
                <a:solidFill>
                  <a:srgbClr val="575756"/>
                </a:solidFill>
                <a:latin typeface="Arial" panose="020B0604020202020204" pitchFamily="34" charset="0"/>
              </a:defRPr>
            </a:lvl4pPr>
            <a:lvl5pPr marL="1828800" indent="0">
              <a:buFontTx/>
              <a:buNone/>
              <a:defRPr sz="1600" b="1" i="0" baseline="0">
                <a:solidFill>
                  <a:srgbClr val="575756"/>
                </a:solidFill>
                <a:latin typeface="Arial" panose="020B0604020202020204" pitchFamily="34" charset="0"/>
              </a:defRPr>
            </a:lvl5pPr>
          </a:lstStyle>
          <a:p>
            <a:pPr lvl="0"/>
            <a:r>
              <a:rPr lang="de-DE" dirty="0"/>
              <a:t>Untertitel durch Klicken bearbeiten</a:t>
            </a:r>
          </a:p>
        </p:txBody>
      </p:sp>
      <p:sp>
        <p:nvSpPr>
          <p:cNvPr id="13" name="Untertitel 2">
            <a:extLst>
              <a:ext uri="{FF2B5EF4-FFF2-40B4-BE49-F238E27FC236}">
                <a16:creationId xmlns:a16="http://schemas.microsoft.com/office/drawing/2014/main" id="{955220B0-981B-4B91-8046-7C7E0856ABD1}"/>
              </a:ext>
            </a:extLst>
          </p:cNvPr>
          <p:cNvSpPr>
            <a:spLocks noGrp="1"/>
          </p:cNvSpPr>
          <p:nvPr>
            <p:ph type="subTitle" idx="1" hasCustomPrompt="1"/>
          </p:nvPr>
        </p:nvSpPr>
        <p:spPr>
          <a:xfrm>
            <a:off x="4118919" y="3372107"/>
            <a:ext cx="4295797" cy="1527007"/>
          </a:xfrm>
          <a:prstGeom prst="rect">
            <a:avLst/>
          </a:prstGeom>
        </p:spPr>
        <p:txBody>
          <a:bodyPr lIns="0" tIns="0" rIns="0">
            <a:normAutofit/>
          </a:bodyPr>
          <a:lstStyle>
            <a:lvl1pPr marL="0" indent="0" algn="r">
              <a:lnSpc>
                <a:spcPct val="100000"/>
              </a:lnSpc>
              <a:buNone/>
              <a:defRPr sz="3000" b="0" i="1" baseline="0">
                <a:solidFill>
                  <a:srgbClr val="00599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a:t>Titel durch Klicken bearbeiten</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Aufz.+Bild">
    <p:spTree>
      <p:nvGrpSpPr>
        <p:cNvPr id="1" name=""/>
        <p:cNvGrpSpPr/>
        <p:nvPr/>
      </p:nvGrpSpPr>
      <p:grpSpPr>
        <a:xfrm>
          <a:off x="0" y="0"/>
          <a:ext cx="0" cy="0"/>
          <a:chOff x="0" y="0"/>
          <a:chExt cx="0" cy="0"/>
        </a:xfrm>
      </p:grpSpPr>
      <p:sp>
        <p:nvSpPr>
          <p:cNvPr id="12" name="Textplatzhalter 22"/>
          <p:cNvSpPr>
            <a:spLocks noGrp="1"/>
          </p:cNvSpPr>
          <p:nvPr>
            <p:ph type="body" sz="quarter" idx="15"/>
          </p:nvPr>
        </p:nvSpPr>
        <p:spPr>
          <a:xfrm>
            <a:off x="474026" y="1770960"/>
            <a:ext cx="4051577" cy="1609966"/>
          </a:xfrm>
          <a:prstGeom prst="rect">
            <a:avLst/>
          </a:prstGeom>
        </p:spPr>
        <p:txBody>
          <a:bodyPr vert="horz" lIns="0" tIns="0" rIns="0" bIns="0"/>
          <a:lstStyle>
            <a:lvl1pPr marL="0" indent="0">
              <a:lnSpc>
                <a:spcPct val="150000"/>
              </a:lnSpc>
              <a:spcBef>
                <a:spcPts val="0"/>
              </a:spcBef>
              <a:buSzPct val="100000"/>
              <a:buFontTx/>
              <a:buNone/>
              <a:defRPr sz="1200" b="0" baseline="0">
                <a:solidFill>
                  <a:schemeClr val="tx1"/>
                </a:solidFill>
                <a:latin typeface="Arial"/>
              </a:defRPr>
            </a:lvl1pPr>
            <a:lvl2pPr marL="742950" indent="-285750">
              <a:buSzPct val="100000"/>
              <a:buFontTx/>
              <a:buBlip>
                <a:blip r:embed="rId2"/>
              </a:buBlip>
              <a:defRPr sz="1400" baseline="0">
                <a:solidFill>
                  <a:schemeClr val="tx1"/>
                </a:solidFill>
                <a:latin typeface="Arial"/>
              </a:defRPr>
            </a:lvl2pPr>
            <a:lvl3pPr marL="1143000" indent="-228600">
              <a:buSzPct val="100000"/>
              <a:buFontTx/>
              <a:buBlip>
                <a:blip r:embed="rId2"/>
              </a:buBlip>
              <a:defRPr sz="1400" baseline="0">
                <a:solidFill>
                  <a:schemeClr val="tx1"/>
                </a:solidFill>
                <a:latin typeface="Arial"/>
              </a:defRPr>
            </a:lvl3pPr>
            <a:lvl4pPr marL="1600200" indent="-228600">
              <a:buSzPct val="100000"/>
              <a:buFontTx/>
              <a:buBlip>
                <a:blip r:embed="rId2"/>
              </a:buBlip>
              <a:defRPr sz="1400" baseline="0">
                <a:solidFill>
                  <a:schemeClr val="tx1"/>
                </a:solidFill>
                <a:latin typeface="Arial"/>
              </a:defRPr>
            </a:lvl4pPr>
            <a:lvl5pPr marL="2057400" indent="-228600">
              <a:buSzPct val="100000"/>
              <a:buFontTx/>
              <a:buBlip>
                <a:blip r:embed="rId2"/>
              </a:buBlip>
              <a:defRPr sz="1400" baseline="0">
                <a:solidFill>
                  <a:schemeClr val="tx1"/>
                </a:solidFill>
                <a:latin typeface="Arial"/>
              </a:defRPr>
            </a:lvl5pPr>
          </a:lstStyle>
          <a:p>
            <a:pPr lvl="0"/>
            <a:endParaRPr lang="ro-RO" dirty="0"/>
          </a:p>
        </p:txBody>
      </p:sp>
      <p:sp>
        <p:nvSpPr>
          <p:cNvPr id="14" name="Bildplatzhalter 13"/>
          <p:cNvSpPr>
            <a:spLocks noGrp="1"/>
          </p:cNvSpPr>
          <p:nvPr>
            <p:ph type="pic" sz="quarter" idx="16"/>
          </p:nvPr>
        </p:nvSpPr>
        <p:spPr>
          <a:xfrm>
            <a:off x="4731313" y="1771651"/>
            <a:ext cx="4035601" cy="4468502"/>
          </a:xfrm>
          <a:prstGeom prst="rect">
            <a:avLst/>
          </a:prstGeom>
        </p:spPr>
        <p:txBody>
          <a:bodyPr vert="horz"/>
          <a:lstStyle>
            <a:lvl1pPr marL="0" indent="0">
              <a:buFontTx/>
              <a:buNone/>
              <a:defRPr/>
            </a:lvl1pPr>
          </a:lstStyle>
          <a:p>
            <a:endParaRPr lang="de-DE"/>
          </a:p>
        </p:txBody>
      </p:sp>
      <p:sp>
        <p:nvSpPr>
          <p:cNvPr id="23" name="Textplatzhalter 15"/>
          <p:cNvSpPr>
            <a:spLocks noGrp="1"/>
          </p:cNvSpPr>
          <p:nvPr>
            <p:ph type="body" sz="quarter" idx="20"/>
          </p:nvPr>
        </p:nvSpPr>
        <p:spPr>
          <a:xfrm>
            <a:off x="474663" y="3541921"/>
            <a:ext cx="4050940" cy="2969489"/>
          </a:xfrm>
          <a:prstGeom prst="rect">
            <a:avLst/>
          </a:prstGeom>
        </p:spPr>
        <p:txBody>
          <a:bodyPr vert="horz" lIns="0" tIns="0" rIns="0" bIns="0"/>
          <a:lstStyle>
            <a:lvl1pPr marL="0" indent="360000">
              <a:lnSpc>
                <a:spcPct val="150000"/>
              </a:lnSpc>
              <a:spcBef>
                <a:spcPts val="0"/>
              </a:spcBef>
              <a:defRPr sz="1600" b="1" kern="0"/>
            </a:lvl1pPr>
            <a:lvl2pPr marL="360000" indent="360000">
              <a:lnSpc>
                <a:spcPct val="150000"/>
              </a:lnSpc>
              <a:spcBef>
                <a:spcPts val="0"/>
              </a:spcBef>
              <a:defRPr sz="1600" kern="0"/>
            </a:lvl2pPr>
            <a:lvl3pPr marL="720000" indent="360000">
              <a:lnSpc>
                <a:spcPct val="150000"/>
              </a:lnSpc>
              <a:spcBef>
                <a:spcPts val="0"/>
              </a:spcBef>
              <a:defRPr sz="1600" kern="0"/>
            </a:lvl3pPr>
            <a:lvl4pPr marL="1080000" indent="360000">
              <a:lnSpc>
                <a:spcPct val="150000"/>
              </a:lnSpc>
              <a:spcBef>
                <a:spcPts val="0"/>
              </a:spcBef>
              <a:defRPr sz="1600" kern="0"/>
            </a:lvl4pPr>
            <a:lvl5pPr marL="1440000" indent="360000">
              <a:lnSpc>
                <a:spcPct val="150000"/>
              </a:lnSpc>
              <a:spcBef>
                <a:spcPts val="0"/>
              </a:spcBef>
              <a:defRPr sz="1600" kern="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26" name="Titelplatzhalter 16"/>
          <p:cNvSpPr>
            <a:spLocks noGrp="1"/>
          </p:cNvSpPr>
          <p:nvPr>
            <p:ph type="title"/>
          </p:nvPr>
        </p:nvSpPr>
        <p:spPr>
          <a:xfrm>
            <a:off x="295200" y="406800"/>
            <a:ext cx="7315200" cy="327600"/>
          </a:xfrm>
          <a:prstGeom prst="rect">
            <a:avLst/>
          </a:prstGeom>
        </p:spPr>
        <p:txBody>
          <a:bodyPr vert="horz" lIns="0" tIns="0" rIns="0" bIns="0" rtlCol="0" anchor="ctr">
            <a:normAutofit/>
          </a:bodyPr>
          <a:lstStyle/>
          <a:p>
            <a:r>
              <a:rPr lang="de-DE" dirty="0"/>
              <a:t>Mastertitelformat bearbeiten</a:t>
            </a:r>
          </a:p>
        </p:txBody>
      </p:sp>
      <p:sp>
        <p:nvSpPr>
          <p:cNvPr id="11" name="Subtitle 2"/>
          <p:cNvSpPr>
            <a:spLocks noGrp="1"/>
          </p:cNvSpPr>
          <p:nvPr>
            <p:ph type="subTitle" idx="1" hasCustomPrompt="1"/>
          </p:nvPr>
        </p:nvSpPr>
        <p:spPr>
          <a:xfrm>
            <a:off x="295200" y="745067"/>
            <a:ext cx="7315200" cy="342054"/>
          </a:xfrm>
        </p:spPr>
        <p:txBody>
          <a:bodyPr anchor="t">
            <a:normAutofit/>
          </a:bodyPr>
          <a:lstStyle>
            <a:lvl1pPr marL="0" indent="0" algn="l">
              <a:buNone/>
              <a:defRPr sz="1600" b="0" i="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a:t>Masteruntertitelformat</a:t>
            </a:r>
            <a:r>
              <a:rPr lang="en-US" dirty="0"/>
              <a:t> </a:t>
            </a:r>
            <a:r>
              <a:rPr lang="en-US" dirty="0" err="1"/>
              <a:t>bearbeiten</a:t>
            </a:r>
            <a:endParaRPr lang="en-US" dirty="0"/>
          </a:p>
        </p:txBody>
      </p:sp>
      <p:sp>
        <p:nvSpPr>
          <p:cNvPr id="15" name="Textplatzhalter 16"/>
          <p:cNvSpPr>
            <a:spLocks noGrp="1"/>
          </p:cNvSpPr>
          <p:nvPr>
            <p:ph type="body" sz="quarter" idx="17" hasCustomPrompt="1"/>
          </p:nvPr>
        </p:nvSpPr>
        <p:spPr>
          <a:xfrm>
            <a:off x="4731314" y="6398644"/>
            <a:ext cx="4035601" cy="112766"/>
          </a:xfrm>
          <a:prstGeom prst="rect">
            <a:avLst/>
          </a:prstGeom>
        </p:spPr>
        <p:txBody>
          <a:bodyPr vert="horz" lIns="0" tIns="0" rIns="0" bIns="0" anchor="t" anchorCtr="0"/>
          <a:lstStyle>
            <a:lvl1pPr marL="0" indent="0">
              <a:lnSpc>
                <a:spcPct val="100000"/>
              </a:lnSpc>
              <a:spcBef>
                <a:spcPts val="0"/>
              </a:spcBef>
              <a:buNone/>
              <a:defRPr sz="1000" b="0" i="1" baseline="0">
                <a:solidFill>
                  <a:schemeClr val="tx1"/>
                </a:solidFill>
                <a:latin typeface="Arial"/>
              </a:defRPr>
            </a:lvl1pPr>
          </a:lstStyle>
          <a:p>
            <a:pPr lvl="0"/>
            <a:r>
              <a:rPr lang="de-DE" dirty="0"/>
              <a:t>Bildunterschrift</a:t>
            </a:r>
          </a:p>
        </p:txBody>
      </p:sp>
      <p:sp>
        <p:nvSpPr>
          <p:cNvPr id="16" name="Foliennummernplatzhalter 10"/>
          <p:cNvSpPr>
            <a:spLocks noGrp="1"/>
          </p:cNvSpPr>
          <p:nvPr>
            <p:ph type="sldNum" sz="quarter" idx="4"/>
          </p:nvPr>
        </p:nvSpPr>
        <p:spPr>
          <a:xfrm>
            <a:off x="295200" y="6627685"/>
            <a:ext cx="192196" cy="208726"/>
          </a:xfrm>
          <a:prstGeom prst="rect">
            <a:avLst/>
          </a:prstGeom>
        </p:spPr>
        <p:txBody>
          <a:bodyPr vert="horz" lIns="0" tIns="0" rIns="0" bIns="0" rtlCol="0" anchor="t" anchorCtr="0"/>
          <a:lstStyle>
            <a:lvl1pPr algn="l">
              <a:defRPr sz="800" baseline="0">
                <a:solidFill>
                  <a:srgbClr val="005A9B"/>
                </a:solidFill>
                <a:latin typeface="Arial"/>
              </a:defRPr>
            </a:lvl1pPr>
          </a:lstStyle>
          <a:p>
            <a:fld id="{F777D48D-F22C-624F-9C01-7CDA9A361691}" type="slidenum">
              <a:rPr lang="de-DE" smtClean="0"/>
              <a:pPr/>
              <a:t>‹Nr.›</a:t>
            </a:fld>
            <a:endParaRPr lang="de-DE" dirty="0"/>
          </a:p>
        </p:txBody>
      </p:sp>
    </p:spTree>
    <p:extLst>
      <p:ext uri="{BB962C8B-B14F-4D97-AF65-F5344CB8AC3E}">
        <p14:creationId xmlns:p14="http://schemas.microsoft.com/office/powerpoint/2010/main" val="79270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o">
    <p:spTree>
      <p:nvGrpSpPr>
        <p:cNvPr id="1" name=""/>
        <p:cNvGrpSpPr/>
        <p:nvPr/>
      </p:nvGrpSpPr>
      <p:grpSpPr>
        <a:xfrm>
          <a:off x="0" y="0"/>
          <a:ext cx="0" cy="0"/>
          <a:chOff x="0" y="0"/>
          <a:chExt cx="0" cy="0"/>
        </a:xfrm>
      </p:grpSpPr>
      <p:sp>
        <p:nvSpPr>
          <p:cNvPr id="11" name="Titelplatzhalter 16"/>
          <p:cNvSpPr>
            <a:spLocks noGrp="1"/>
          </p:cNvSpPr>
          <p:nvPr>
            <p:ph type="title"/>
          </p:nvPr>
        </p:nvSpPr>
        <p:spPr>
          <a:xfrm>
            <a:off x="295200" y="406800"/>
            <a:ext cx="7315200" cy="327600"/>
          </a:xfrm>
          <a:prstGeom prst="rect">
            <a:avLst/>
          </a:prstGeom>
        </p:spPr>
        <p:txBody>
          <a:bodyPr vert="horz" lIns="0" tIns="0" rIns="0" bIns="0" rtlCol="0" anchor="ctr">
            <a:normAutofit/>
          </a:bodyPr>
          <a:lstStyle/>
          <a:p>
            <a:r>
              <a:rPr lang="de-DE" dirty="0"/>
              <a:t>Mastertitelformat bearbeiten</a:t>
            </a:r>
          </a:p>
        </p:txBody>
      </p:sp>
      <p:sp>
        <p:nvSpPr>
          <p:cNvPr id="17" name="Subtitle 2"/>
          <p:cNvSpPr>
            <a:spLocks noGrp="1"/>
          </p:cNvSpPr>
          <p:nvPr>
            <p:ph type="subTitle" idx="1" hasCustomPrompt="1"/>
          </p:nvPr>
        </p:nvSpPr>
        <p:spPr>
          <a:xfrm>
            <a:off x="295200" y="745067"/>
            <a:ext cx="7315200" cy="342054"/>
          </a:xfrm>
        </p:spPr>
        <p:txBody>
          <a:bodyPr anchor="t">
            <a:normAutofit/>
          </a:bodyPr>
          <a:lstStyle>
            <a:lvl1pPr marL="0" indent="0" algn="l">
              <a:buNone/>
              <a:defRPr sz="1600" b="0" i="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a:t>Masteruntertitelformat</a:t>
            </a:r>
            <a:r>
              <a:rPr lang="en-US" dirty="0"/>
              <a:t> </a:t>
            </a:r>
            <a:r>
              <a:rPr lang="en-US" dirty="0" err="1"/>
              <a:t>bearbeiten</a:t>
            </a:r>
            <a:endParaRPr lang="en-US" dirty="0"/>
          </a:p>
        </p:txBody>
      </p:sp>
      <p:sp>
        <p:nvSpPr>
          <p:cNvPr id="19" name="Foliennummernplatzhalter 10"/>
          <p:cNvSpPr>
            <a:spLocks noGrp="1"/>
          </p:cNvSpPr>
          <p:nvPr>
            <p:ph type="sldNum" sz="quarter" idx="4"/>
          </p:nvPr>
        </p:nvSpPr>
        <p:spPr>
          <a:xfrm>
            <a:off x="295200" y="6627685"/>
            <a:ext cx="192196" cy="208726"/>
          </a:xfrm>
          <a:prstGeom prst="rect">
            <a:avLst/>
          </a:prstGeom>
        </p:spPr>
        <p:txBody>
          <a:bodyPr vert="horz" lIns="0" tIns="0" rIns="0" bIns="0" rtlCol="0" anchor="t" anchorCtr="0"/>
          <a:lstStyle>
            <a:lvl1pPr algn="l">
              <a:defRPr sz="800" baseline="0">
                <a:solidFill>
                  <a:srgbClr val="005A9B"/>
                </a:solidFill>
                <a:latin typeface="Arial"/>
              </a:defRPr>
            </a:lvl1pPr>
          </a:lstStyle>
          <a:p>
            <a:fld id="{F777D48D-F22C-624F-9C01-7CDA9A361691}" type="slidenum">
              <a:rPr lang="de-DE" smtClean="0"/>
              <a:pPr/>
              <a:t>‹Nr.›</a:t>
            </a:fld>
            <a:endParaRPr lang="de-DE" dirty="0"/>
          </a:p>
        </p:txBody>
      </p:sp>
    </p:spTree>
    <p:extLst>
      <p:ext uri="{BB962C8B-B14F-4D97-AF65-F5344CB8AC3E}">
        <p14:creationId xmlns:p14="http://schemas.microsoft.com/office/powerpoint/2010/main" val="4271526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24" name="Textplatzhalter 22"/>
          <p:cNvSpPr>
            <a:spLocks noGrp="1"/>
          </p:cNvSpPr>
          <p:nvPr>
            <p:ph type="body" sz="quarter" idx="15"/>
          </p:nvPr>
        </p:nvSpPr>
        <p:spPr>
          <a:xfrm>
            <a:off x="474025" y="1770959"/>
            <a:ext cx="8298000" cy="4740451"/>
          </a:xfrm>
          <a:prstGeom prst="rect">
            <a:avLst/>
          </a:prstGeom>
        </p:spPr>
        <p:txBody>
          <a:bodyPr vert="horz" lIns="0" tIns="0" rIns="0" bIns="0"/>
          <a:lstStyle>
            <a:lvl1pPr marL="0" indent="0">
              <a:lnSpc>
                <a:spcPct val="150000"/>
              </a:lnSpc>
              <a:spcBef>
                <a:spcPts val="0"/>
              </a:spcBef>
              <a:buSzPct val="100000"/>
              <a:buFontTx/>
              <a:buNone/>
              <a:defRPr sz="1200" b="0" kern="0" baseline="0">
                <a:solidFill>
                  <a:schemeClr val="tx1"/>
                </a:solidFill>
                <a:latin typeface="Arial"/>
              </a:defRPr>
            </a:lvl1pPr>
            <a:lvl2pPr marL="742950" indent="-285750">
              <a:buSzPct val="100000"/>
              <a:buFontTx/>
              <a:buBlip>
                <a:blip r:embed="rId2"/>
              </a:buBlip>
              <a:defRPr sz="1400" baseline="0">
                <a:solidFill>
                  <a:schemeClr val="tx1"/>
                </a:solidFill>
                <a:latin typeface="Arial"/>
              </a:defRPr>
            </a:lvl2pPr>
            <a:lvl3pPr marL="1143000" indent="-228600">
              <a:buSzPct val="100000"/>
              <a:buFontTx/>
              <a:buBlip>
                <a:blip r:embed="rId2"/>
              </a:buBlip>
              <a:defRPr sz="1400" baseline="0">
                <a:solidFill>
                  <a:schemeClr val="tx1"/>
                </a:solidFill>
                <a:latin typeface="Arial"/>
              </a:defRPr>
            </a:lvl3pPr>
            <a:lvl4pPr marL="1600200" indent="-228600">
              <a:buSzPct val="100000"/>
              <a:buFontTx/>
              <a:buBlip>
                <a:blip r:embed="rId2"/>
              </a:buBlip>
              <a:defRPr sz="1400" baseline="0">
                <a:solidFill>
                  <a:schemeClr val="tx1"/>
                </a:solidFill>
                <a:latin typeface="Arial"/>
              </a:defRPr>
            </a:lvl4pPr>
            <a:lvl5pPr marL="2057400" indent="-228600">
              <a:buSzPct val="100000"/>
              <a:buFontTx/>
              <a:buBlip>
                <a:blip r:embed="rId2"/>
              </a:buBlip>
              <a:defRPr sz="1400" baseline="0">
                <a:solidFill>
                  <a:schemeClr val="tx1"/>
                </a:solidFill>
                <a:latin typeface="Arial"/>
              </a:defRPr>
            </a:lvl5pPr>
          </a:lstStyle>
          <a:p>
            <a:pPr lvl="0"/>
            <a:endParaRPr lang="ro-RO" dirty="0"/>
          </a:p>
        </p:txBody>
      </p:sp>
      <p:sp>
        <p:nvSpPr>
          <p:cNvPr id="15" name="Titelplatzhalter 16"/>
          <p:cNvSpPr>
            <a:spLocks noGrp="1"/>
          </p:cNvSpPr>
          <p:nvPr>
            <p:ph type="title"/>
          </p:nvPr>
        </p:nvSpPr>
        <p:spPr>
          <a:xfrm>
            <a:off x="295200" y="406800"/>
            <a:ext cx="7315200" cy="327600"/>
          </a:xfrm>
          <a:prstGeom prst="rect">
            <a:avLst/>
          </a:prstGeom>
        </p:spPr>
        <p:txBody>
          <a:bodyPr vert="horz" lIns="0" tIns="0" rIns="0" bIns="0" rtlCol="0" anchor="ctr">
            <a:normAutofit/>
          </a:bodyPr>
          <a:lstStyle/>
          <a:p>
            <a:r>
              <a:rPr lang="de-DE" dirty="0"/>
              <a:t>Mastertitelformat bearbeiten</a:t>
            </a:r>
          </a:p>
        </p:txBody>
      </p:sp>
      <p:sp>
        <p:nvSpPr>
          <p:cNvPr id="8" name="Subtitle 2"/>
          <p:cNvSpPr>
            <a:spLocks noGrp="1"/>
          </p:cNvSpPr>
          <p:nvPr>
            <p:ph type="subTitle" idx="1" hasCustomPrompt="1"/>
          </p:nvPr>
        </p:nvSpPr>
        <p:spPr>
          <a:xfrm>
            <a:off x="295200" y="745067"/>
            <a:ext cx="7315200" cy="342054"/>
          </a:xfrm>
        </p:spPr>
        <p:txBody>
          <a:bodyPr anchor="t">
            <a:normAutofit/>
          </a:bodyPr>
          <a:lstStyle>
            <a:lvl1pPr marL="0" indent="0" algn="l">
              <a:buNone/>
              <a:defRPr sz="1600" b="0" i="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a:t>Masteruntertitelformat</a:t>
            </a:r>
            <a:r>
              <a:rPr lang="en-US" dirty="0"/>
              <a:t> </a:t>
            </a:r>
            <a:r>
              <a:rPr lang="en-US" dirty="0" err="1"/>
              <a:t>bearbeiten</a:t>
            </a:r>
            <a:endParaRPr lang="en-US" dirty="0"/>
          </a:p>
        </p:txBody>
      </p:sp>
      <p:sp>
        <p:nvSpPr>
          <p:cNvPr id="18" name="Foliennummernplatzhalter 10"/>
          <p:cNvSpPr>
            <a:spLocks noGrp="1"/>
          </p:cNvSpPr>
          <p:nvPr>
            <p:ph type="sldNum" sz="quarter" idx="4"/>
          </p:nvPr>
        </p:nvSpPr>
        <p:spPr>
          <a:xfrm>
            <a:off x="295200" y="6627685"/>
            <a:ext cx="192196" cy="208726"/>
          </a:xfrm>
          <a:prstGeom prst="rect">
            <a:avLst/>
          </a:prstGeom>
        </p:spPr>
        <p:txBody>
          <a:bodyPr vert="horz" lIns="0" tIns="0" rIns="0" bIns="0" rtlCol="0" anchor="t" anchorCtr="0"/>
          <a:lstStyle>
            <a:lvl1pPr algn="l">
              <a:defRPr sz="800" baseline="0">
                <a:solidFill>
                  <a:srgbClr val="005A9B"/>
                </a:solidFill>
                <a:latin typeface="Arial"/>
              </a:defRPr>
            </a:lvl1pPr>
          </a:lstStyle>
          <a:p>
            <a:fld id="{F777D48D-F22C-624F-9C01-7CDA9A361691}" type="slidenum">
              <a:rPr lang="de-DE" smtClean="0"/>
              <a:pPr/>
              <a:t>‹Nr.›</a:t>
            </a:fld>
            <a:endParaRPr lang="de-DE" dirty="0"/>
          </a:p>
        </p:txBody>
      </p:sp>
    </p:spTree>
    <p:extLst>
      <p:ext uri="{BB962C8B-B14F-4D97-AF65-F5344CB8AC3E}">
        <p14:creationId xmlns:p14="http://schemas.microsoft.com/office/powerpoint/2010/main" val="3724856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 Aufzählung">
    <p:spTree>
      <p:nvGrpSpPr>
        <p:cNvPr id="1" name=""/>
        <p:cNvGrpSpPr/>
        <p:nvPr/>
      </p:nvGrpSpPr>
      <p:grpSpPr>
        <a:xfrm>
          <a:off x="0" y="0"/>
          <a:ext cx="0" cy="0"/>
          <a:chOff x="0" y="0"/>
          <a:chExt cx="0" cy="0"/>
        </a:xfrm>
      </p:grpSpPr>
      <p:sp>
        <p:nvSpPr>
          <p:cNvPr id="24" name="Textplatzhalter 22"/>
          <p:cNvSpPr>
            <a:spLocks noGrp="1"/>
          </p:cNvSpPr>
          <p:nvPr>
            <p:ph type="body" sz="quarter" idx="15"/>
          </p:nvPr>
        </p:nvSpPr>
        <p:spPr>
          <a:xfrm>
            <a:off x="474025" y="1770960"/>
            <a:ext cx="8298000" cy="1064366"/>
          </a:xfrm>
          <a:prstGeom prst="rect">
            <a:avLst/>
          </a:prstGeom>
        </p:spPr>
        <p:txBody>
          <a:bodyPr vert="horz" lIns="0" tIns="0" rIns="0" bIns="0"/>
          <a:lstStyle>
            <a:lvl1pPr marL="0" indent="0">
              <a:lnSpc>
                <a:spcPct val="150000"/>
              </a:lnSpc>
              <a:spcBef>
                <a:spcPts val="0"/>
              </a:spcBef>
              <a:buSzPct val="100000"/>
              <a:buFontTx/>
              <a:buNone/>
              <a:defRPr sz="1200" b="0" baseline="0">
                <a:solidFill>
                  <a:schemeClr val="tx1"/>
                </a:solidFill>
                <a:latin typeface="Arial"/>
              </a:defRPr>
            </a:lvl1pPr>
            <a:lvl2pPr marL="742950" indent="-285750">
              <a:buSzPct val="100000"/>
              <a:buFontTx/>
              <a:buBlip>
                <a:blip r:embed="rId2"/>
              </a:buBlip>
              <a:defRPr sz="1400" baseline="0">
                <a:solidFill>
                  <a:schemeClr val="tx1"/>
                </a:solidFill>
                <a:latin typeface="Arial"/>
              </a:defRPr>
            </a:lvl2pPr>
            <a:lvl3pPr marL="1143000" indent="-228600">
              <a:buSzPct val="100000"/>
              <a:buFontTx/>
              <a:buBlip>
                <a:blip r:embed="rId2"/>
              </a:buBlip>
              <a:defRPr sz="1400" baseline="0">
                <a:solidFill>
                  <a:schemeClr val="tx1"/>
                </a:solidFill>
                <a:latin typeface="Arial"/>
              </a:defRPr>
            </a:lvl3pPr>
            <a:lvl4pPr marL="1600200" indent="-228600">
              <a:buSzPct val="100000"/>
              <a:buFontTx/>
              <a:buBlip>
                <a:blip r:embed="rId2"/>
              </a:buBlip>
              <a:defRPr sz="1400" baseline="0">
                <a:solidFill>
                  <a:schemeClr val="tx1"/>
                </a:solidFill>
                <a:latin typeface="Arial"/>
              </a:defRPr>
            </a:lvl4pPr>
            <a:lvl5pPr marL="2057400" indent="-228600">
              <a:buSzPct val="100000"/>
              <a:buFontTx/>
              <a:buBlip>
                <a:blip r:embed="rId2"/>
              </a:buBlip>
              <a:defRPr sz="1400" baseline="0">
                <a:solidFill>
                  <a:schemeClr val="tx1"/>
                </a:solidFill>
                <a:latin typeface="Arial"/>
              </a:defRPr>
            </a:lvl5pPr>
          </a:lstStyle>
          <a:p>
            <a:pPr lvl="0"/>
            <a:endParaRPr lang="ro-RO" dirty="0"/>
          </a:p>
        </p:txBody>
      </p:sp>
      <p:sp>
        <p:nvSpPr>
          <p:cNvPr id="20" name="Textplatzhalter 15"/>
          <p:cNvSpPr>
            <a:spLocks noGrp="1"/>
          </p:cNvSpPr>
          <p:nvPr>
            <p:ph type="body" sz="quarter" idx="19"/>
          </p:nvPr>
        </p:nvSpPr>
        <p:spPr>
          <a:xfrm>
            <a:off x="474663" y="2978941"/>
            <a:ext cx="8297862" cy="3528000"/>
          </a:xfrm>
          <a:prstGeom prst="rect">
            <a:avLst/>
          </a:prstGeom>
        </p:spPr>
        <p:txBody>
          <a:bodyPr vert="horz" lIns="0" tIns="0" rIns="0" bIns="0"/>
          <a:lstStyle>
            <a:lvl1pPr marL="0" indent="360000">
              <a:lnSpc>
                <a:spcPct val="150000"/>
              </a:lnSpc>
              <a:spcBef>
                <a:spcPts val="0"/>
              </a:spcBef>
              <a:defRPr sz="1600" b="1" kern="0"/>
            </a:lvl1pPr>
            <a:lvl2pPr marL="360000" indent="360000">
              <a:lnSpc>
                <a:spcPct val="150000"/>
              </a:lnSpc>
              <a:spcBef>
                <a:spcPts val="0"/>
              </a:spcBef>
              <a:defRPr sz="1600" kern="0"/>
            </a:lvl2pPr>
            <a:lvl3pPr marL="720000" indent="360000">
              <a:lnSpc>
                <a:spcPct val="150000"/>
              </a:lnSpc>
              <a:spcBef>
                <a:spcPts val="0"/>
              </a:spcBef>
              <a:defRPr sz="1600" kern="0"/>
            </a:lvl3pPr>
            <a:lvl4pPr marL="1080000" indent="360000">
              <a:lnSpc>
                <a:spcPct val="150000"/>
              </a:lnSpc>
              <a:spcBef>
                <a:spcPts val="0"/>
              </a:spcBef>
              <a:defRPr sz="1600" kern="0"/>
            </a:lvl4pPr>
            <a:lvl5pPr marL="1440000" indent="360000">
              <a:lnSpc>
                <a:spcPct val="150000"/>
              </a:lnSpc>
              <a:spcBef>
                <a:spcPts val="0"/>
              </a:spcBef>
              <a:defRPr sz="1600" kern="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25" name="Titelplatzhalter 16"/>
          <p:cNvSpPr>
            <a:spLocks noGrp="1"/>
          </p:cNvSpPr>
          <p:nvPr>
            <p:ph type="title"/>
          </p:nvPr>
        </p:nvSpPr>
        <p:spPr>
          <a:xfrm>
            <a:off x="295200" y="406800"/>
            <a:ext cx="7315200" cy="327600"/>
          </a:xfrm>
          <a:prstGeom prst="rect">
            <a:avLst/>
          </a:prstGeom>
        </p:spPr>
        <p:txBody>
          <a:bodyPr vert="horz" lIns="0" tIns="0" rIns="0" bIns="0" rtlCol="0" anchor="ctr">
            <a:normAutofit/>
          </a:bodyPr>
          <a:lstStyle/>
          <a:p>
            <a:r>
              <a:rPr lang="de-DE" dirty="0"/>
              <a:t>Mastertitelformat bearbeiten</a:t>
            </a:r>
          </a:p>
        </p:txBody>
      </p:sp>
      <p:sp>
        <p:nvSpPr>
          <p:cNvPr id="12" name="Subtitle 2"/>
          <p:cNvSpPr>
            <a:spLocks noGrp="1"/>
          </p:cNvSpPr>
          <p:nvPr>
            <p:ph type="subTitle" idx="1" hasCustomPrompt="1"/>
          </p:nvPr>
        </p:nvSpPr>
        <p:spPr>
          <a:xfrm>
            <a:off x="295200" y="745067"/>
            <a:ext cx="7315200" cy="342054"/>
          </a:xfrm>
        </p:spPr>
        <p:txBody>
          <a:bodyPr anchor="t">
            <a:normAutofit/>
          </a:bodyPr>
          <a:lstStyle>
            <a:lvl1pPr marL="0" indent="0" algn="l">
              <a:buNone/>
              <a:defRPr sz="1600" b="0" i="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a:t>Masteruntertitelformat</a:t>
            </a:r>
            <a:r>
              <a:rPr lang="en-US" dirty="0"/>
              <a:t> </a:t>
            </a:r>
            <a:r>
              <a:rPr lang="en-US" dirty="0" err="1"/>
              <a:t>bearbeiten</a:t>
            </a:r>
            <a:endParaRPr lang="en-US" dirty="0"/>
          </a:p>
        </p:txBody>
      </p:sp>
      <p:sp>
        <p:nvSpPr>
          <p:cNvPr id="14" name="Foliennummernplatzhalter 10"/>
          <p:cNvSpPr>
            <a:spLocks noGrp="1"/>
          </p:cNvSpPr>
          <p:nvPr>
            <p:ph type="sldNum" sz="quarter" idx="4"/>
          </p:nvPr>
        </p:nvSpPr>
        <p:spPr>
          <a:xfrm>
            <a:off x="295200" y="6627685"/>
            <a:ext cx="192196" cy="208726"/>
          </a:xfrm>
          <a:prstGeom prst="rect">
            <a:avLst/>
          </a:prstGeom>
        </p:spPr>
        <p:txBody>
          <a:bodyPr vert="horz" lIns="0" tIns="0" rIns="0" bIns="0" rtlCol="0" anchor="t" anchorCtr="0"/>
          <a:lstStyle>
            <a:lvl1pPr algn="l">
              <a:defRPr sz="800" baseline="0">
                <a:solidFill>
                  <a:srgbClr val="005A9B"/>
                </a:solidFill>
                <a:latin typeface="Arial"/>
              </a:defRPr>
            </a:lvl1pPr>
          </a:lstStyle>
          <a:p>
            <a:fld id="{F777D48D-F22C-624F-9C01-7CDA9A361691}" type="slidenum">
              <a:rPr lang="de-DE" smtClean="0"/>
              <a:pPr/>
              <a:t>‹Nr.›</a:t>
            </a:fld>
            <a:endParaRPr lang="de-DE" dirty="0"/>
          </a:p>
        </p:txBody>
      </p:sp>
    </p:spTree>
    <p:extLst>
      <p:ext uri="{BB962C8B-B14F-4D97-AF65-F5344CB8AC3E}">
        <p14:creationId xmlns:p14="http://schemas.microsoft.com/office/powerpoint/2010/main" val="4001157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ufzählung">
    <p:spTree>
      <p:nvGrpSpPr>
        <p:cNvPr id="1" name=""/>
        <p:cNvGrpSpPr/>
        <p:nvPr/>
      </p:nvGrpSpPr>
      <p:grpSpPr>
        <a:xfrm>
          <a:off x="0" y="0"/>
          <a:ext cx="0" cy="0"/>
          <a:chOff x="0" y="0"/>
          <a:chExt cx="0" cy="0"/>
        </a:xfrm>
      </p:grpSpPr>
      <p:sp>
        <p:nvSpPr>
          <p:cNvPr id="17" name="Textplatzhalter 15"/>
          <p:cNvSpPr>
            <a:spLocks noGrp="1"/>
          </p:cNvSpPr>
          <p:nvPr>
            <p:ph type="body" sz="quarter" idx="19"/>
          </p:nvPr>
        </p:nvSpPr>
        <p:spPr>
          <a:xfrm>
            <a:off x="474663" y="1766888"/>
            <a:ext cx="8297862" cy="4741200"/>
          </a:xfrm>
          <a:prstGeom prst="rect">
            <a:avLst/>
          </a:prstGeom>
        </p:spPr>
        <p:txBody>
          <a:bodyPr vert="horz" lIns="0" tIns="0" rIns="0" bIns="0">
            <a:normAutofit/>
          </a:bodyPr>
          <a:lstStyle>
            <a:lvl1pPr marL="0" indent="360000">
              <a:lnSpc>
                <a:spcPct val="150000"/>
              </a:lnSpc>
              <a:spcBef>
                <a:spcPts val="0"/>
              </a:spcBef>
              <a:defRPr sz="1800" b="1" kern="0"/>
            </a:lvl1pPr>
            <a:lvl2pPr marL="360000" indent="360000">
              <a:lnSpc>
                <a:spcPct val="150000"/>
              </a:lnSpc>
              <a:spcBef>
                <a:spcPts val="0"/>
              </a:spcBef>
              <a:defRPr sz="1800" kern="0"/>
            </a:lvl2pPr>
            <a:lvl3pPr marL="720000" indent="360000">
              <a:lnSpc>
                <a:spcPct val="150000"/>
              </a:lnSpc>
              <a:spcBef>
                <a:spcPts val="0"/>
              </a:spcBef>
              <a:defRPr sz="1800" kern="0"/>
            </a:lvl3pPr>
            <a:lvl4pPr marL="1080000" indent="360000">
              <a:lnSpc>
                <a:spcPct val="150000"/>
              </a:lnSpc>
              <a:spcBef>
                <a:spcPts val="0"/>
              </a:spcBef>
              <a:defRPr sz="1800" kern="0"/>
            </a:lvl4pPr>
            <a:lvl5pPr marL="1440000" indent="360000">
              <a:lnSpc>
                <a:spcPct val="150000"/>
              </a:lnSpc>
              <a:spcBef>
                <a:spcPts val="0"/>
              </a:spcBef>
              <a:defRPr sz="1800" kern="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20" name="Titelplatzhalter 16"/>
          <p:cNvSpPr>
            <a:spLocks noGrp="1"/>
          </p:cNvSpPr>
          <p:nvPr>
            <p:ph type="title"/>
          </p:nvPr>
        </p:nvSpPr>
        <p:spPr>
          <a:xfrm>
            <a:off x="295200" y="406800"/>
            <a:ext cx="7315200" cy="327600"/>
          </a:xfrm>
          <a:prstGeom prst="rect">
            <a:avLst/>
          </a:prstGeom>
        </p:spPr>
        <p:txBody>
          <a:bodyPr vert="horz" lIns="0" tIns="0" rIns="0" bIns="0" rtlCol="0" anchor="ctr">
            <a:normAutofit/>
          </a:bodyPr>
          <a:lstStyle/>
          <a:p>
            <a:r>
              <a:rPr lang="de-DE" dirty="0"/>
              <a:t>Mastertitelformat bearbeiten</a:t>
            </a:r>
          </a:p>
        </p:txBody>
      </p:sp>
      <p:sp>
        <p:nvSpPr>
          <p:cNvPr id="10" name="Subtitle 2"/>
          <p:cNvSpPr>
            <a:spLocks noGrp="1"/>
          </p:cNvSpPr>
          <p:nvPr>
            <p:ph type="subTitle" idx="1" hasCustomPrompt="1"/>
          </p:nvPr>
        </p:nvSpPr>
        <p:spPr>
          <a:xfrm>
            <a:off x="295200" y="745067"/>
            <a:ext cx="7315200" cy="342054"/>
          </a:xfrm>
        </p:spPr>
        <p:txBody>
          <a:bodyPr anchor="t">
            <a:normAutofit/>
          </a:bodyPr>
          <a:lstStyle>
            <a:lvl1pPr marL="0" indent="0" algn="l">
              <a:buNone/>
              <a:defRPr sz="1600" b="0" i="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a:t>Masteruntertitelformat</a:t>
            </a:r>
            <a:r>
              <a:rPr lang="en-US" dirty="0"/>
              <a:t> </a:t>
            </a:r>
            <a:r>
              <a:rPr lang="en-US" dirty="0" err="1"/>
              <a:t>bearbeiten</a:t>
            </a:r>
            <a:endParaRPr lang="en-US" dirty="0"/>
          </a:p>
        </p:txBody>
      </p:sp>
      <p:sp>
        <p:nvSpPr>
          <p:cNvPr id="13" name="Foliennummernplatzhalter 10"/>
          <p:cNvSpPr>
            <a:spLocks noGrp="1"/>
          </p:cNvSpPr>
          <p:nvPr>
            <p:ph type="sldNum" sz="quarter" idx="4"/>
          </p:nvPr>
        </p:nvSpPr>
        <p:spPr>
          <a:xfrm>
            <a:off x="295200" y="6627685"/>
            <a:ext cx="192196" cy="208726"/>
          </a:xfrm>
          <a:prstGeom prst="rect">
            <a:avLst/>
          </a:prstGeom>
        </p:spPr>
        <p:txBody>
          <a:bodyPr vert="horz" lIns="0" tIns="0" rIns="0" bIns="0" rtlCol="0" anchor="t" anchorCtr="0"/>
          <a:lstStyle>
            <a:lvl1pPr algn="l">
              <a:defRPr sz="800" baseline="0">
                <a:solidFill>
                  <a:srgbClr val="005A9B"/>
                </a:solidFill>
                <a:latin typeface="Arial"/>
              </a:defRPr>
            </a:lvl1pPr>
          </a:lstStyle>
          <a:p>
            <a:fld id="{F777D48D-F22C-624F-9C01-7CDA9A361691}" type="slidenum">
              <a:rPr lang="de-DE" smtClean="0"/>
              <a:pPr/>
              <a:t>‹Nr.›</a:t>
            </a:fld>
            <a:endParaRPr lang="de-DE" dirty="0"/>
          </a:p>
        </p:txBody>
      </p:sp>
    </p:spTree>
    <p:extLst>
      <p:ext uri="{BB962C8B-B14F-4D97-AF65-F5344CB8AC3E}">
        <p14:creationId xmlns:p14="http://schemas.microsoft.com/office/powerpoint/2010/main" val="1070032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ld">
    <p:spTree>
      <p:nvGrpSpPr>
        <p:cNvPr id="1" name=""/>
        <p:cNvGrpSpPr/>
        <p:nvPr/>
      </p:nvGrpSpPr>
      <p:grpSpPr>
        <a:xfrm>
          <a:off x="0" y="0"/>
          <a:ext cx="0" cy="0"/>
          <a:chOff x="0" y="0"/>
          <a:chExt cx="0" cy="0"/>
        </a:xfrm>
      </p:grpSpPr>
      <p:sp>
        <p:nvSpPr>
          <p:cNvPr id="7" name="Bildplatzhalter 13"/>
          <p:cNvSpPr>
            <a:spLocks noGrp="1"/>
          </p:cNvSpPr>
          <p:nvPr>
            <p:ph type="pic" sz="quarter" idx="16"/>
          </p:nvPr>
        </p:nvSpPr>
        <p:spPr>
          <a:xfrm>
            <a:off x="475200" y="1767840"/>
            <a:ext cx="8291713" cy="4741200"/>
          </a:xfrm>
          <a:prstGeom prst="rect">
            <a:avLst/>
          </a:prstGeom>
        </p:spPr>
        <p:txBody>
          <a:bodyPr vert="horz" tIns="0" rIns="0" bIns="0"/>
          <a:lstStyle>
            <a:lvl1pPr marL="0" indent="0">
              <a:buFontTx/>
              <a:buNone/>
              <a:defRPr/>
            </a:lvl1pPr>
          </a:lstStyle>
          <a:p>
            <a:endParaRPr lang="de-DE" dirty="0"/>
          </a:p>
        </p:txBody>
      </p:sp>
      <p:sp>
        <p:nvSpPr>
          <p:cNvPr id="14" name="Titelplatzhalter 16"/>
          <p:cNvSpPr>
            <a:spLocks noGrp="1"/>
          </p:cNvSpPr>
          <p:nvPr>
            <p:ph type="title"/>
          </p:nvPr>
        </p:nvSpPr>
        <p:spPr>
          <a:xfrm>
            <a:off x="295200" y="406800"/>
            <a:ext cx="7315200" cy="327600"/>
          </a:xfrm>
          <a:prstGeom prst="rect">
            <a:avLst/>
          </a:prstGeom>
        </p:spPr>
        <p:txBody>
          <a:bodyPr vert="horz" lIns="0" tIns="0" rIns="0" bIns="0" rtlCol="0" anchor="ctr">
            <a:normAutofit/>
          </a:bodyPr>
          <a:lstStyle/>
          <a:p>
            <a:r>
              <a:rPr lang="de-DE" dirty="0"/>
              <a:t>Mastertitelformat bearbeiten</a:t>
            </a:r>
          </a:p>
        </p:txBody>
      </p:sp>
      <p:sp>
        <p:nvSpPr>
          <p:cNvPr id="15" name="Subtitle 2"/>
          <p:cNvSpPr>
            <a:spLocks noGrp="1"/>
          </p:cNvSpPr>
          <p:nvPr>
            <p:ph type="subTitle" idx="1" hasCustomPrompt="1"/>
          </p:nvPr>
        </p:nvSpPr>
        <p:spPr>
          <a:xfrm>
            <a:off x="295200" y="745067"/>
            <a:ext cx="7315200" cy="342054"/>
          </a:xfrm>
        </p:spPr>
        <p:txBody>
          <a:bodyPr anchor="t">
            <a:normAutofit/>
          </a:bodyPr>
          <a:lstStyle>
            <a:lvl1pPr marL="0" indent="0" algn="l">
              <a:buNone/>
              <a:defRPr sz="1600" b="0" i="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a:t>Masteruntertitelformat</a:t>
            </a:r>
            <a:r>
              <a:rPr lang="en-US" dirty="0"/>
              <a:t> </a:t>
            </a:r>
            <a:r>
              <a:rPr lang="en-US" dirty="0" err="1"/>
              <a:t>bearbeiten</a:t>
            </a:r>
            <a:endParaRPr lang="en-US" dirty="0"/>
          </a:p>
        </p:txBody>
      </p:sp>
      <p:sp>
        <p:nvSpPr>
          <p:cNvPr id="17" name="Foliennummernplatzhalter 10"/>
          <p:cNvSpPr>
            <a:spLocks noGrp="1"/>
          </p:cNvSpPr>
          <p:nvPr>
            <p:ph type="sldNum" sz="quarter" idx="4"/>
          </p:nvPr>
        </p:nvSpPr>
        <p:spPr>
          <a:xfrm>
            <a:off x="295200" y="6627685"/>
            <a:ext cx="192196" cy="208726"/>
          </a:xfrm>
          <a:prstGeom prst="rect">
            <a:avLst/>
          </a:prstGeom>
        </p:spPr>
        <p:txBody>
          <a:bodyPr vert="horz" lIns="0" tIns="0" rIns="0" bIns="0" rtlCol="0" anchor="t" anchorCtr="0"/>
          <a:lstStyle>
            <a:lvl1pPr algn="l">
              <a:defRPr sz="800" baseline="0">
                <a:solidFill>
                  <a:srgbClr val="005A9B"/>
                </a:solidFill>
                <a:latin typeface="Arial"/>
              </a:defRPr>
            </a:lvl1pPr>
          </a:lstStyle>
          <a:p>
            <a:fld id="{F777D48D-F22C-624F-9C01-7CDA9A361691}" type="slidenum">
              <a:rPr lang="de-DE" smtClean="0"/>
              <a:pPr/>
              <a:t>‹Nr.›</a:t>
            </a:fld>
            <a:endParaRPr lang="de-DE" dirty="0"/>
          </a:p>
        </p:txBody>
      </p:sp>
    </p:spTree>
    <p:extLst>
      <p:ext uri="{BB962C8B-B14F-4D97-AF65-F5344CB8AC3E}">
        <p14:creationId xmlns:p14="http://schemas.microsoft.com/office/powerpoint/2010/main" val="1941034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Bild">
    <p:spTree>
      <p:nvGrpSpPr>
        <p:cNvPr id="1" name=""/>
        <p:cNvGrpSpPr/>
        <p:nvPr/>
      </p:nvGrpSpPr>
      <p:grpSpPr>
        <a:xfrm>
          <a:off x="0" y="0"/>
          <a:ext cx="0" cy="0"/>
          <a:chOff x="0" y="0"/>
          <a:chExt cx="0" cy="0"/>
        </a:xfrm>
      </p:grpSpPr>
      <p:sp>
        <p:nvSpPr>
          <p:cNvPr id="12" name="Textplatzhalter 22"/>
          <p:cNvSpPr>
            <a:spLocks noGrp="1"/>
          </p:cNvSpPr>
          <p:nvPr>
            <p:ph type="body" sz="quarter" idx="15"/>
          </p:nvPr>
        </p:nvSpPr>
        <p:spPr>
          <a:xfrm>
            <a:off x="474026" y="1770959"/>
            <a:ext cx="4051577" cy="4740451"/>
          </a:xfrm>
          <a:prstGeom prst="rect">
            <a:avLst/>
          </a:prstGeom>
        </p:spPr>
        <p:txBody>
          <a:bodyPr vert="horz" lIns="0" tIns="0" rIns="0" bIns="0"/>
          <a:lstStyle>
            <a:lvl1pPr marL="0" indent="0">
              <a:lnSpc>
                <a:spcPct val="150000"/>
              </a:lnSpc>
              <a:spcBef>
                <a:spcPts val="0"/>
              </a:spcBef>
              <a:buSzPct val="100000"/>
              <a:buFontTx/>
              <a:buNone/>
              <a:defRPr sz="1200" b="0" kern="0" baseline="0">
                <a:solidFill>
                  <a:schemeClr val="tx1"/>
                </a:solidFill>
                <a:latin typeface="Arial"/>
              </a:defRPr>
            </a:lvl1pPr>
            <a:lvl2pPr marL="742950" indent="-285750">
              <a:buSzPct val="100000"/>
              <a:buFontTx/>
              <a:buBlip>
                <a:blip r:embed="rId2"/>
              </a:buBlip>
              <a:defRPr sz="1400" baseline="0">
                <a:solidFill>
                  <a:schemeClr val="tx1"/>
                </a:solidFill>
                <a:latin typeface="Arial"/>
              </a:defRPr>
            </a:lvl2pPr>
            <a:lvl3pPr marL="1143000" indent="-228600">
              <a:buSzPct val="100000"/>
              <a:buFontTx/>
              <a:buBlip>
                <a:blip r:embed="rId2"/>
              </a:buBlip>
              <a:defRPr sz="1400" baseline="0">
                <a:solidFill>
                  <a:schemeClr val="tx1"/>
                </a:solidFill>
                <a:latin typeface="Arial"/>
              </a:defRPr>
            </a:lvl3pPr>
            <a:lvl4pPr marL="1600200" indent="-228600">
              <a:buSzPct val="100000"/>
              <a:buFontTx/>
              <a:buBlip>
                <a:blip r:embed="rId2"/>
              </a:buBlip>
              <a:defRPr sz="1400" baseline="0">
                <a:solidFill>
                  <a:schemeClr val="tx1"/>
                </a:solidFill>
                <a:latin typeface="Arial"/>
              </a:defRPr>
            </a:lvl4pPr>
            <a:lvl5pPr marL="2057400" indent="-228600">
              <a:buSzPct val="100000"/>
              <a:buFontTx/>
              <a:buBlip>
                <a:blip r:embed="rId2"/>
              </a:buBlip>
              <a:defRPr sz="1400" baseline="0">
                <a:solidFill>
                  <a:schemeClr val="tx1"/>
                </a:solidFill>
                <a:latin typeface="Arial"/>
              </a:defRPr>
            </a:lvl5pPr>
          </a:lstStyle>
          <a:p>
            <a:pPr lvl="0"/>
            <a:endParaRPr lang="ro-RO" dirty="0"/>
          </a:p>
        </p:txBody>
      </p:sp>
      <p:sp>
        <p:nvSpPr>
          <p:cNvPr id="14" name="Bildplatzhalter 13"/>
          <p:cNvSpPr>
            <a:spLocks noGrp="1"/>
          </p:cNvSpPr>
          <p:nvPr>
            <p:ph type="pic" sz="quarter" idx="16"/>
          </p:nvPr>
        </p:nvSpPr>
        <p:spPr>
          <a:xfrm>
            <a:off x="4731313" y="1771651"/>
            <a:ext cx="4035601" cy="4468502"/>
          </a:xfrm>
          <a:prstGeom prst="rect">
            <a:avLst/>
          </a:prstGeom>
        </p:spPr>
        <p:txBody>
          <a:bodyPr vert="horz"/>
          <a:lstStyle>
            <a:lvl1pPr marL="0" indent="0">
              <a:buFontTx/>
              <a:buNone/>
              <a:defRPr/>
            </a:lvl1pPr>
          </a:lstStyle>
          <a:p>
            <a:endParaRPr lang="de-DE"/>
          </a:p>
        </p:txBody>
      </p:sp>
      <p:sp>
        <p:nvSpPr>
          <p:cNvPr id="15" name="Textplatzhalter 16"/>
          <p:cNvSpPr>
            <a:spLocks noGrp="1"/>
          </p:cNvSpPr>
          <p:nvPr>
            <p:ph type="body" sz="quarter" idx="17" hasCustomPrompt="1"/>
          </p:nvPr>
        </p:nvSpPr>
        <p:spPr>
          <a:xfrm>
            <a:off x="4731314" y="6398644"/>
            <a:ext cx="4035601" cy="112766"/>
          </a:xfrm>
          <a:prstGeom prst="rect">
            <a:avLst/>
          </a:prstGeom>
        </p:spPr>
        <p:txBody>
          <a:bodyPr vert="horz" lIns="0" tIns="0" rIns="0" bIns="0" anchor="t" anchorCtr="0"/>
          <a:lstStyle>
            <a:lvl1pPr marL="0" indent="0">
              <a:lnSpc>
                <a:spcPct val="100000"/>
              </a:lnSpc>
              <a:spcBef>
                <a:spcPts val="0"/>
              </a:spcBef>
              <a:buNone/>
              <a:defRPr sz="1000" b="0" i="1" baseline="0">
                <a:solidFill>
                  <a:schemeClr val="tx1"/>
                </a:solidFill>
                <a:latin typeface="Arial"/>
              </a:defRPr>
            </a:lvl1pPr>
          </a:lstStyle>
          <a:p>
            <a:pPr lvl="0"/>
            <a:r>
              <a:rPr lang="de-DE" dirty="0"/>
              <a:t>Bildunterschrift</a:t>
            </a:r>
          </a:p>
        </p:txBody>
      </p:sp>
      <p:sp>
        <p:nvSpPr>
          <p:cNvPr id="18" name="Titelplatzhalter 16"/>
          <p:cNvSpPr>
            <a:spLocks noGrp="1"/>
          </p:cNvSpPr>
          <p:nvPr>
            <p:ph type="title"/>
          </p:nvPr>
        </p:nvSpPr>
        <p:spPr>
          <a:xfrm>
            <a:off x="295200" y="406800"/>
            <a:ext cx="7315200" cy="327600"/>
          </a:xfrm>
          <a:prstGeom prst="rect">
            <a:avLst/>
          </a:prstGeom>
        </p:spPr>
        <p:txBody>
          <a:bodyPr vert="horz" lIns="0" tIns="0" rIns="0" bIns="0" rtlCol="0" anchor="ctr">
            <a:normAutofit/>
          </a:bodyPr>
          <a:lstStyle/>
          <a:p>
            <a:r>
              <a:rPr lang="de-DE" dirty="0"/>
              <a:t>Mastertitelformat bearbeiten</a:t>
            </a:r>
          </a:p>
        </p:txBody>
      </p:sp>
      <p:sp>
        <p:nvSpPr>
          <p:cNvPr id="13" name="Subtitle 2"/>
          <p:cNvSpPr>
            <a:spLocks noGrp="1"/>
          </p:cNvSpPr>
          <p:nvPr>
            <p:ph type="subTitle" idx="1" hasCustomPrompt="1"/>
          </p:nvPr>
        </p:nvSpPr>
        <p:spPr>
          <a:xfrm>
            <a:off x="295200" y="745067"/>
            <a:ext cx="7315200" cy="342054"/>
          </a:xfrm>
        </p:spPr>
        <p:txBody>
          <a:bodyPr anchor="t">
            <a:normAutofit/>
          </a:bodyPr>
          <a:lstStyle>
            <a:lvl1pPr marL="0" indent="0" algn="l">
              <a:buNone/>
              <a:defRPr sz="1600" b="0" i="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a:t>Masteruntertitelformat</a:t>
            </a:r>
            <a:r>
              <a:rPr lang="en-US" dirty="0"/>
              <a:t> </a:t>
            </a:r>
            <a:r>
              <a:rPr lang="en-US" dirty="0" err="1"/>
              <a:t>bearbeiten</a:t>
            </a:r>
            <a:endParaRPr lang="en-US" dirty="0"/>
          </a:p>
        </p:txBody>
      </p:sp>
      <p:sp>
        <p:nvSpPr>
          <p:cNvPr id="17" name="Foliennummernplatzhalter 10"/>
          <p:cNvSpPr>
            <a:spLocks noGrp="1"/>
          </p:cNvSpPr>
          <p:nvPr>
            <p:ph type="sldNum" sz="quarter" idx="4"/>
          </p:nvPr>
        </p:nvSpPr>
        <p:spPr>
          <a:xfrm>
            <a:off x="295200" y="6627685"/>
            <a:ext cx="192196" cy="208726"/>
          </a:xfrm>
          <a:prstGeom prst="rect">
            <a:avLst/>
          </a:prstGeom>
        </p:spPr>
        <p:txBody>
          <a:bodyPr vert="horz" lIns="0" tIns="0" rIns="0" bIns="0" rtlCol="0" anchor="t" anchorCtr="0"/>
          <a:lstStyle>
            <a:lvl1pPr algn="l">
              <a:defRPr sz="800" baseline="0">
                <a:solidFill>
                  <a:srgbClr val="005A9B"/>
                </a:solidFill>
                <a:latin typeface="Arial"/>
              </a:defRPr>
            </a:lvl1pPr>
          </a:lstStyle>
          <a:p>
            <a:fld id="{F777D48D-F22C-624F-9C01-7CDA9A361691}" type="slidenum">
              <a:rPr lang="de-DE" smtClean="0"/>
              <a:pPr/>
              <a:t>‹Nr.›</a:t>
            </a:fld>
            <a:endParaRPr lang="de-DE" dirty="0"/>
          </a:p>
        </p:txBody>
      </p:sp>
    </p:spTree>
    <p:extLst>
      <p:ext uri="{BB962C8B-B14F-4D97-AF65-F5344CB8AC3E}">
        <p14:creationId xmlns:p14="http://schemas.microsoft.com/office/powerpoint/2010/main" val="3681523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ild+Bild">
    <p:spTree>
      <p:nvGrpSpPr>
        <p:cNvPr id="1" name=""/>
        <p:cNvGrpSpPr/>
        <p:nvPr/>
      </p:nvGrpSpPr>
      <p:grpSpPr>
        <a:xfrm>
          <a:off x="0" y="0"/>
          <a:ext cx="0" cy="0"/>
          <a:chOff x="0" y="0"/>
          <a:chExt cx="0" cy="0"/>
        </a:xfrm>
      </p:grpSpPr>
      <p:sp>
        <p:nvSpPr>
          <p:cNvPr id="14" name="Bildplatzhalter 13"/>
          <p:cNvSpPr>
            <a:spLocks noGrp="1"/>
          </p:cNvSpPr>
          <p:nvPr>
            <p:ph type="pic" sz="quarter" idx="16"/>
          </p:nvPr>
        </p:nvSpPr>
        <p:spPr>
          <a:xfrm>
            <a:off x="4731313" y="1771651"/>
            <a:ext cx="4035601" cy="4468502"/>
          </a:xfrm>
          <a:prstGeom prst="rect">
            <a:avLst/>
          </a:prstGeom>
        </p:spPr>
        <p:txBody>
          <a:bodyPr vert="horz"/>
          <a:lstStyle>
            <a:lvl1pPr marL="0" indent="0">
              <a:buFontTx/>
              <a:buNone/>
              <a:defRPr/>
            </a:lvl1pPr>
          </a:lstStyle>
          <a:p>
            <a:endParaRPr lang="de-DE"/>
          </a:p>
        </p:txBody>
      </p:sp>
      <p:sp>
        <p:nvSpPr>
          <p:cNvPr id="15" name="Textplatzhalter 16"/>
          <p:cNvSpPr>
            <a:spLocks noGrp="1"/>
          </p:cNvSpPr>
          <p:nvPr>
            <p:ph type="body" sz="quarter" idx="17" hasCustomPrompt="1"/>
          </p:nvPr>
        </p:nvSpPr>
        <p:spPr>
          <a:xfrm>
            <a:off x="4731314" y="6398644"/>
            <a:ext cx="4035601" cy="112766"/>
          </a:xfrm>
          <a:prstGeom prst="rect">
            <a:avLst/>
          </a:prstGeom>
        </p:spPr>
        <p:txBody>
          <a:bodyPr vert="horz" lIns="0" tIns="0" rIns="0" bIns="0" anchor="t" anchorCtr="0"/>
          <a:lstStyle>
            <a:lvl1pPr marL="0" indent="0">
              <a:lnSpc>
                <a:spcPct val="100000"/>
              </a:lnSpc>
              <a:spcBef>
                <a:spcPts val="0"/>
              </a:spcBef>
              <a:buNone/>
              <a:defRPr sz="1000" b="0" i="1" baseline="0">
                <a:solidFill>
                  <a:schemeClr val="tx1"/>
                </a:solidFill>
                <a:latin typeface="Arial"/>
              </a:defRPr>
            </a:lvl1pPr>
          </a:lstStyle>
          <a:p>
            <a:pPr lvl="0"/>
            <a:r>
              <a:rPr lang="de-DE" dirty="0"/>
              <a:t>Bildunterschrift</a:t>
            </a:r>
          </a:p>
        </p:txBody>
      </p:sp>
      <p:sp>
        <p:nvSpPr>
          <p:cNvPr id="18" name="Titelplatzhalter 16"/>
          <p:cNvSpPr>
            <a:spLocks noGrp="1"/>
          </p:cNvSpPr>
          <p:nvPr>
            <p:ph type="title"/>
          </p:nvPr>
        </p:nvSpPr>
        <p:spPr>
          <a:xfrm>
            <a:off x="295200" y="406800"/>
            <a:ext cx="7315200" cy="327600"/>
          </a:xfrm>
          <a:prstGeom prst="rect">
            <a:avLst/>
          </a:prstGeom>
        </p:spPr>
        <p:txBody>
          <a:bodyPr vert="horz" lIns="0" tIns="0" rIns="0" bIns="0" rtlCol="0" anchor="ctr">
            <a:normAutofit/>
          </a:bodyPr>
          <a:lstStyle/>
          <a:p>
            <a:r>
              <a:rPr lang="de-DE" dirty="0"/>
              <a:t>Mastertitelformat bearbeiten</a:t>
            </a:r>
          </a:p>
        </p:txBody>
      </p:sp>
      <p:sp>
        <p:nvSpPr>
          <p:cNvPr id="13" name="Subtitle 2"/>
          <p:cNvSpPr>
            <a:spLocks noGrp="1"/>
          </p:cNvSpPr>
          <p:nvPr>
            <p:ph type="subTitle" idx="1" hasCustomPrompt="1"/>
          </p:nvPr>
        </p:nvSpPr>
        <p:spPr>
          <a:xfrm>
            <a:off x="295200" y="745067"/>
            <a:ext cx="7315200" cy="342054"/>
          </a:xfrm>
        </p:spPr>
        <p:txBody>
          <a:bodyPr anchor="t">
            <a:normAutofit/>
          </a:bodyPr>
          <a:lstStyle>
            <a:lvl1pPr marL="0" indent="0" algn="l">
              <a:buNone/>
              <a:defRPr sz="1600" b="0" i="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a:t>Masteruntertitelformat</a:t>
            </a:r>
            <a:r>
              <a:rPr lang="en-US" dirty="0"/>
              <a:t> </a:t>
            </a:r>
            <a:r>
              <a:rPr lang="en-US" dirty="0" err="1"/>
              <a:t>bearbeiten</a:t>
            </a:r>
            <a:endParaRPr lang="en-US" dirty="0"/>
          </a:p>
        </p:txBody>
      </p:sp>
      <p:sp>
        <p:nvSpPr>
          <p:cNvPr id="10" name="Bildplatzhalter 13"/>
          <p:cNvSpPr>
            <a:spLocks noGrp="1"/>
          </p:cNvSpPr>
          <p:nvPr>
            <p:ph type="pic" sz="quarter" idx="18"/>
          </p:nvPr>
        </p:nvSpPr>
        <p:spPr>
          <a:xfrm>
            <a:off x="474273" y="1771651"/>
            <a:ext cx="4035601" cy="4468502"/>
          </a:xfrm>
          <a:prstGeom prst="rect">
            <a:avLst/>
          </a:prstGeom>
        </p:spPr>
        <p:txBody>
          <a:bodyPr vert="horz"/>
          <a:lstStyle>
            <a:lvl1pPr marL="0" indent="0">
              <a:buFontTx/>
              <a:buNone/>
              <a:defRPr/>
            </a:lvl1pPr>
          </a:lstStyle>
          <a:p>
            <a:endParaRPr lang="de-DE"/>
          </a:p>
        </p:txBody>
      </p:sp>
      <p:sp>
        <p:nvSpPr>
          <p:cNvPr id="11" name="Textplatzhalter 16"/>
          <p:cNvSpPr>
            <a:spLocks noGrp="1"/>
          </p:cNvSpPr>
          <p:nvPr>
            <p:ph type="body" sz="quarter" idx="19" hasCustomPrompt="1"/>
          </p:nvPr>
        </p:nvSpPr>
        <p:spPr>
          <a:xfrm>
            <a:off x="474274" y="6398644"/>
            <a:ext cx="4035601" cy="112766"/>
          </a:xfrm>
          <a:prstGeom prst="rect">
            <a:avLst/>
          </a:prstGeom>
        </p:spPr>
        <p:txBody>
          <a:bodyPr vert="horz" lIns="0" tIns="0" rIns="0" bIns="0" anchor="t" anchorCtr="0"/>
          <a:lstStyle>
            <a:lvl1pPr marL="0" indent="0">
              <a:lnSpc>
                <a:spcPct val="100000"/>
              </a:lnSpc>
              <a:spcBef>
                <a:spcPts val="0"/>
              </a:spcBef>
              <a:buNone/>
              <a:defRPr sz="1000" b="0" i="1" baseline="0">
                <a:solidFill>
                  <a:schemeClr val="tx1"/>
                </a:solidFill>
                <a:latin typeface="Arial"/>
              </a:defRPr>
            </a:lvl1pPr>
          </a:lstStyle>
          <a:p>
            <a:pPr lvl="0"/>
            <a:r>
              <a:rPr lang="de-DE" dirty="0"/>
              <a:t>Bildunterschrift</a:t>
            </a:r>
          </a:p>
        </p:txBody>
      </p:sp>
      <p:sp>
        <p:nvSpPr>
          <p:cNvPr id="16" name="Foliennummernplatzhalter 10"/>
          <p:cNvSpPr>
            <a:spLocks noGrp="1"/>
          </p:cNvSpPr>
          <p:nvPr>
            <p:ph type="sldNum" sz="quarter" idx="4"/>
          </p:nvPr>
        </p:nvSpPr>
        <p:spPr>
          <a:xfrm>
            <a:off x="295200" y="6627685"/>
            <a:ext cx="192196" cy="208726"/>
          </a:xfrm>
          <a:prstGeom prst="rect">
            <a:avLst/>
          </a:prstGeom>
        </p:spPr>
        <p:txBody>
          <a:bodyPr vert="horz" lIns="0" tIns="0" rIns="0" bIns="0" rtlCol="0" anchor="t" anchorCtr="0"/>
          <a:lstStyle>
            <a:lvl1pPr algn="l">
              <a:defRPr sz="800" baseline="0">
                <a:solidFill>
                  <a:srgbClr val="005A9B"/>
                </a:solidFill>
                <a:latin typeface="Arial"/>
              </a:defRPr>
            </a:lvl1pPr>
          </a:lstStyle>
          <a:p>
            <a:fld id="{F777D48D-F22C-624F-9C01-7CDA9A361691}" type="slidenum">
              <a:rPr lang="de-DE" smtClean="0"/>
              <a:pPr/>
              <a:t>‹Nr.›</a:t>
            </a:fld>
            <a:endParaRPr lang="de-DE" dirty="0"/>
          </a:p>
        </p:txBody>
      </p:sp>
    </p:spTree>
    <p:extLst>
      <p:ext uri="{BB962C8B-B14F-4D97-AF65-F5344CB8AC3E}">
        <p14:creationId xmlns:p14="http://schemas.microsoft.com/office/powerpoint/2010/main" val="33221595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ufz.+Bild">
    <p:spTree>
      <p:nvGrpSpPr>
        <p:cNvPr id="1" name=""/>
        <p:cNvGrpSpPr/>
        <p:nvPr/>
      </p:nvGrpSpPr>
      <p:grpSpPr>
        <a:xfrm>
          <a:off x="0" y="0"/>
          <a:ext cx="0" cy="0"/>
          <a:chOff x="0" y="0"/>
          <a:chExt cx="0" cy="0"/>
        </a:xfrm>
      </p:grpSpPr>
      <p:sp>
        <p:nvSpPr>
          <p:cNvPr id="14" name="Bildplatzhalter 13"/>
          <p:cNvSpPr>
            <a:spLocks noGrp="1"/>
          </p:cNvSpPr>
          <p:nvPr>
            <p:ph type="pic" sz="quarter" idx="16"/>
          </p:nvPr>
        </p:nvSpPr>
        <p:spPr>
          <a:xfrm>
            <a:off x="4731313" y="1771651"/>
            <a:ext cx="4035601" cy="4468502"/>
          </a:xfrm>
          <a:prstGeom prst="rect">
            <a:avLst/>
          </a:prstGeom>
        </p:spPr>
        <p:txBody>
          <a:bodyPr vert="horz"/>
          <a:lstStyle>
            <a:lvl1pPr marL="0" indent="0">
              <a:buFontTx/>
              <a:buNone/>
              <a:defRPr/>
            </a:lvl1pPr>
          </a:lstStyle>
          <a:p>
            <a:endParaRPr lang="de-DE"/>
          </a:p>
        </p:txBody>
      </p:sp>
      <p:sp>
        <p:nvSpPr>
          <p:cNvPr id="18" name="Textplatzhalter 15"/>
          <p:cNvSpPr>
            <a:spLocks noGrp="1"/>
          </p:cNvSpPr>
          <p:nvPr>
            <p:ph type="body" sz="quarter" idx="20"/>
          </p:nvPr>
        </p:nvSpPr>
        <p:spPr>
          <a:xfrm>
            <a:off x="474663" y="1771651"/>
            <a:ext cx="4050940" cy="4739759"/>
          </a:xfrm>
          <a:prstGeom prst="rect">
            <a:avLst/>
          </a:prstGeom>
        </p:spPr>
        <p:txBody>
          <a:bodyPr vert="horz" lIns="0" tIns="0" rIns="0" bIns="0"/>
          <a:lstStyle>
            <a:lvl1pPr marL="0" indent="360000">
              <a:lnSpc>
                <a:spcPct val="150000"/>
              </a:lnSpc>
              <a:spcBef>
                <a:spcPts val="0"/>
              </a:spcBef>
              <a:defRPr sz="1600" b="1" kern="0"/>
            </a:lvl1pPr>
            <a:lvl2pPr marL="360000" indent="360000">
              <a:lnSpc>
                <a:spcPct val="150000"/>
              </a:lnSpc>
              <a:spcBef>
                <a:spcPts val="0"/>
              </a:spcBef>
              <a:defRPr sz="1600" kern="0"/>
            </a:lvl2pPr>
            <a:lvl3pPr marL="720000" indent="360000">
              <a:lnSpc>
                <a:spcPct val="150000"/>
              </a:lnSpc>
              <a:spcBef>
                <a:spcPts val="0"/>
              </a:spcBef>
              <a:defRPr sz="1600" kern="0"/>
            </a:lvl3pPr>
            <a:lvl4pPr marL="1080000" indent="360000">
              <a:lnSpc>
                <a:spcPct val="150000"/>
              </a:lnSpc>
              <a:spcBef>
                <a:spcPts val="0"/>
              </a:spcBef>
              <a:defRPr sz="1600" kern="0"/>
            </a:lvl4pPr>
            <a:lvl5pPr marL="1440000" indent="360000">
              <a:lnSpc>
                <a:spcPct val="150000"/>
              </a:lnSpc>
              <a:spcBef>
                <a:spcPts val="0"/>
              </a:spcBef>
              <a:defRPr sz="1600" kern="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9" name="Titelplatzhalter 16"/>
          <p:cNvSpPr>
            <a:spLocks noGrp="1"/>
          </p:cNvSpPr>
          <p:nvPr>
            <p:ph type="title"/>
          </p:nvPr>
        </p:nvSpPr>
        <p:spPr>
          <a:xfrm>
            <a:off x="295200" y="406800"/>
            <a:ext cx="7315200" cy="327600"/>
          </a:xfrm>
          <a:prstGeom prst="rect">
            <a:avLst/>
          </a:prstGeom>
        </p:spPr>
        <p:txBody>
          <a:bodyPr vert="horz" lIns="0" tIns="0" rIns="0" bIns="0" rtlCol="0" anchor="ctr">
            <a:normAutofit/>
          </a:bodyPr>
          <a:lstStyle/>
          <a:p>
            <a:r>
              <a:rPr lang="de-DE" dirty="0"/>
              <a:t>Mastertitelformat bearbeiten</a:t>
            </a:r>
          </a:p>
        </p:txBody>
      </p:sp>
      <p:sp>
        <p:nvSpPr>
          <p:cNvPr id="11" name="Subtitle 2"/>
          <p:cNvSpPr>
            <a:spLocks noGrp="1"/>
          </p:cNvSpPr>
          <p:nvPr>
            <p:ph type="subTitle" idx="1" hasCustomPrompt="1"/>
          </p:nvPr>
        </p:nvSpPr>
        <p:spPr>
          <a:xfrm>
            <a:off x="295200" y="745067"/>
            <a:ext cx="7315200" cy="342054"/>
          </a:xfrm>
        </p:spPr>
        <p:txBody>
          <a:bodyPr anchor="t">
            <a:normAutofit/>
          </a:bodyPr>
          <a:lstStyle>
            <a:lvl1pPr marL="0" indent="0" algn="l">
              <a:buNone/>
              <a:defRPr sz="1600" b="0" i="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err="1"/>
              <a:t>Masteruntertitelformat</a:t>
            </a:r>
            <a:r>
              <a:rPr lang="en-US" dirty="0"/>
              <a:t> </a:t>
            </a:r>
            <a:r>
              <a:rPr lang="en-US" dirty="0" err="1"/>
              <a:t>bearbeiten</a:t>
            </a:r>
            <a:endParaRPr lang="en-US" dirty="0"/>
          </a:p>
        </p:txBody>
      </p:sp>
      <p:sp>
        <p:nvSpPr>
          <p:cNvPr id="12" name="Textplatzhalter 16"/>
          <p:cNvSpPr>
            <a:spLocks noGrp="1"/>
          </p:cNvSpPr>
          <p:nvPr>
            <p:ph type="body" sz="quarter" idx="17" hasCustomPrompt="1"/>
          </p:nvPr>
        </p:nvSpPr>
        <p:spPr>
          <a:xfrm>
            <a:off x="4731314" y="6398644"/>
            <a:ext cx="4035601" cy="112766"/>
          </a:xfrm>
          <a:prstGeom prst="rect">
            <a:avLst/>
          </a:prstGeom>
        </p:spPr>
        <p:txBody>
          <a:bodyPr vert="horz" lIns="0" tIns="0" rIns="0" bIns="0" anchor="t" anchorCtr="0"/>
          <a:lstStyle>
            <a:lvl1pPr marL="0" indent="0">
              <a:lnSpc>
                <a:spcPct val="100000"/>
              </a:lnSpc>
              <a:spcBef>
                <a:spcPts val="0"/>
              </a:spcBef>
              <a:buNone/>
              <a:defRPr sz="1000" b="0" i="1" baseline="0">
                <a:solidFill>
                  <a:schemeClr val="tx1"/>
                </a:solidFill>
                <a:latin typeface="Arial"/>
              </a:defRPr>
            </a:lvl1pPr>
          </a:lstStyle>
          <a:p>
            <a:pPr lvl="0"/>
            <a:r>
              <a:rPr lang="de-DE" dirty="0"/>
              <a:t>Bildunterschrift</a:t>
            </a:r>
          </a:p>
        </p:txBody>
      </p:sp>
      <p:sp>
        <p:nvSpPr>
          <p:cNvPr id="15" name="Foliennummernplatzhalter 10"/>
          <p:cNvSpPr>
            <a:spLocks noGrp="1"/>
          </p:cNvSpPr>
          <p:nvPr>
            <p:ph type="sldNum" sz="quarter" idx="4"/>
          </p:nvPr>
        </p:nvSpPr>
        <p:spPr>
          <a:xfrm>
            <a:off x="295200" y="6627685"/>
            <a:ext cx="192196" cy="208726"/>
          </a:xfrm>
          <a:prstGeom prst="rect">
            <a:avLst/>
          </a:prstGeom>
        </p:spPr>
        <p:txBody>
          <a:bodyPr vert="horz" lIns="0" tIns="0" rIns="0" bIns="0" rtlCol="0" anchor="t" anchorCtr="0"/>
          <a:lstStyle>
            <a:lvl1pPr algn="l">
              <a:defRPr sz="800" baseline="0">
                <a:solidFill>
                  <a:srgbClr val="005A9B"/>
                </a:solidFill>
                <a:latin typeface="Arial"/>
              </a:defRPr>
            </a:lvl1pPr>
          </a:lstStyle>
          <a:p>
            <a:fld id="{F777D48D-F22C-624F-9C01-7CDA9A361691}" type="slidenum">
              <a:rPr lang="de-DE" smtClean="0"/>
              <a:pPr/>
              <a:t>‹Nr.›</a:t>
            </a:fld>
            <a:endParaRPr lang="de-DE" dirty="0"/>
          </a:p>
        </p:txBody>
      </p:sp>
    </p:spTree>
    <p:extLst>
      <p:ext uri="{BB962C8B-B14F-4D97-AF65-F5344CB8AC3E}">
        <p14:creationId xmlns:p14="http://schemas.microsoft.com/office/powerpoint/2010/main" val="361243097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emf"/><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image" Target="../media/image7.emf"/><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6.emf"/><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Bildplatzhalter 8">
            <a:extLst>
              <a:ext uri="{FF2B5EF4-FFF2-40B4-BE49-F238E27FC236}">
                <a16:creationId xmlns:a16="http://schemas.microsoft.com/office/drawing/2014/main" id="{872F6CD3-A839-441F-AB8E-35E65AB60562}"/>
              </a:ext>
            </a:extLst>
          </p:cNvPr>
          <p:cNvPicPr>
            <a:picLocks noChangeAspect="1"/>
          </p:cNvPicPr>
          <p:nvPr userDrawn="1"/>
        </p:nvPicPr>
        <p:blipFill rotWithShape="1">
          <a:blip r:embed="rId3"/>
          <a:srcRect l="8286" t="3739" r="6150"/>
          <a:stretch/>
        </p:blipFill>
        <p:spPr>
          <a:xfrm>
            <a:off x="0" y="0"/>
            <a:ext cx="9144000" cy="6858000"/>
          </a:xfrm>
          <a:prstGeom prst="rect">
            <a:avLst/>
          </a:prstGeom>
        </p:spPr>
      </p:pic>
      <p:pic>
        <p:nvPicPr>
          <p:cNvPr id="5" name="Grafik 13">
            <a:extLst>
              <a:ext uri="{FF2B5EF4-FFF2-40B4-BE49-F238E27FC236}">
                <a16:creationId xmlns:a16="http://schemas.microsoft.com/office/drawing/2014/main" id="{DDBD8EDB-F6BF-46C2-A48B-112205C0E366}"/>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r="13936"/>
          <a:stretch/>
        </p:blipFill>
        <p:spPr>
          <a:xfrm>
            <a:off x="3089601" y="0"/>
            <a:ext cx="6054399" cy="6858000"/>
          </a:xfrm>
          <a:prstGeom prst="rect">
            <a:avLst/>
          </a:prstGeom>
        </p:spPr>
      </p:pic>
      <p:pic>
        <p:nvPicPr>
          <p:cNvPr id="6" name="Grafik 5">
            <a:extLst>
              <a:ext uri="{FF2B5EF4-FFF2-40B4-BE49-F238E27FC236}">
                <a16:creationId xmlns:a16="http://schemas.microsoft.com/office/drawing/2014/main" id="{CE76B604-6185-4839-A923-B75847C23639}"/>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5325152" y="733415"/>
            <a:ext cx="2745698" cy="1411734"/>
          </a:xfrm>
          <a:prstGeom prst="rect">
            <a:avLst/>
          </a:prstGeom>
        </p:spPr>
      </p:pic>
    </p:spTree>
  </p:cSld>
  <p:clrMap bg1="lt1" tx1="dk1" bg2="lt2" tx2="dk2" accent1="accent1" accent2="accent2" accent3="accent3" accent4="accent4" accent5="accent5" accent6="accent6" hlink="hlink" folHlink="folHlink"/>
  <p:sldLayoutIdLst>
    <p:sldLayoutId id="2147483687" r:id="rId1"/>
  </p:sldLayoutIdLst>
  <p:hf hdr="0" dt="0"/>
  <p:txStyles>
    <p:titleStyle>
      <a:lvl1pPr algn="r" defTabSz="457200" rtl="0" eaLnBrk="1" fontAlgn="base" hangingPunct="1">
        <a:lnSpc>
          <a:spcPts val="3000"/>
        </a:lnSpc>
        <a:spcBef>
          <a:spcPct val="0"/>
        </a:spcBef>
        <a:spcAft>
          <a:spcPct val="0"/>
        </a:spcAft>
        <a:defRPr sz="3000" i="1" kern="1200">
          <a:solidFill>
            <a:srgbClr val="005A9B"/>
          </a:solidFill>
          <a:latin typeface="Arial"/>
          <a:ea typeface="Arial" charset="0"/>
          <a:cs typeface="Arial"/>
        </a:defRPr>
      </a:lvl1pPr>
      <a:lvl2pPr algn="r" defTabSz="457200" rtl="0" eaLnBrk="1" fontAlgn="base" hangingPunct="1">
        <a:lnSpc>
          <a:spcPts val="3000"/>
        </a:lnSpc>
        <a:spcBef>
          <a:spcPct val="0"/>
        </a:spcBef>
        <a:spcAft>
          <a:spcPct val="0"/>
        </a:spcAft>
        <a:defRPr sz="3000" i="1">
          <a:solidFill>
            <a:srgbClr val="005A9B"/>
          </a:solidFill>
          <a:latin typeface="Arial" charset="0"/>
          <a:ea typeface="Arial" charset="0"/>
          <a:cs typeface="Arial" charset="0"/>
        </a:defRPr>
      </a:lvl2pPr>
      <a:lvl3pPr algn="r" defTabSz="457200" rtl="0" eaLnBrk="1" fontAlgn="base" hangingPunct="1">
        <a:lnSpc>
          <a:spcPts val="3000"/>
        </a:lnSpc>
        <a:spcBef>
          <a:spcPct val="0"/>
        </a:spcBef>
        <a:spcAft>
          <a:spcPct val="0"/>
        </a:spcAft>
        <a:defRPr sz="3000" i="1">
          <a:solidFill>
            <a:srgbClr val="005A9B"/>
          </a:solidFill>
          <a:latin typeface="Arial" charset="0"/>
          <a:ea typeface="Arial" charset="0"/>
          <a:cs typeface="Arial" charset="0"/>
        </a:defRPr>
      </a:lvl3pPr>
      <a:lvl4pPr algn="r" defTabSz="457200" rtl="0" eaLnBrk="1" fontAlgn="base" hangingPunct="1">
        <a:lnSpc>
          <a:spcPts val="3000"/>
        </a:lnSpc>
        <a:spcBef>
          <a:spcPct val="0"/>
        </a:spcBef>
        <a:spcAft>
          <a:spcPct val="0"/>
        </a:spcAft>
        <a:defRPr sz="3000" i="1">
          <a:solidFill>
            <a:srgbClr val="005A9B"/>
          </a:solidFill>
          <a:latin typeface="Arial" charset="0"/>
          <a:ea typeface="Arial" charset="0"/>
          <a:cs typeface="Arial" charset="0"/>
        </a:defRPr>
      </a:lvl4pPr>
      <a:lvl5pPr algn="r" defTabSz="457200" rtl="0" eaLnBrk="1" fontAlgn="base" hangingPunct="1">
        <a:lnSpc>
          <a:spcPts val="3000"/>
        </a:lnSpc>
        <a:spcBef>
          <a:spcPct val="0"/>
        </a:spcBef>
        <a:spcAft>
          <a:spcPct val="0"/>
        </a:spcAft>
        <a:defRPr sz="3000" i="1">
          <a:solidFill>
            <a:srgbClr val="005A9B"/>
          </a:solidFill>
          <a:latin typeface="Arial" charset="0"/>
          <a:ea typeface="Arial" charset="0"/>
          <a:cs typeface="Arial" charset="0"/>
        </a:defRPr>
      </a:lvl5pPr>
      <a:lvl6pPr marL="457200" algn="r" defTabSz="457200" rtl="0" eaLnBrk="1" fontAlgn="base" hangingPunct="1">
        <a:lnSpc>
          <a:spcPts val="3000"/>
        </a:lnSpc>
        <a:spcBef>
          <a:spcPct val="0"/>
        </a:spcBef>
        <a:spcAft>
          <a:spcPct val="0"/>
        </a:spcAft>
        <a:defRPr sz="3000" i="1">
          <a:solidFill>
            <a:srgbClr val="005A9B"/>
          </a:solidFill>
          <a:latin typeface="Arial" charset="0"/>
          <a:ea typeface="Arial" charset="0"/>
          <a:cs typeface="Arial" charset="0"/>
        </a:defRPr>
      </a:lvl6pPr>
      <a:lvl7pPr marL="914400" algn="r" defTabSz="457200" rtl="0" eaLnBrk="1" fontAlgn="base" hangingPunct="1">
        <a:lnSpc>
          <a:spcPts val="3000"/>
        </a:lnSpc>
        <a:spcBef>
          <a:spcPct val="0"/>
        </a:spcBef>
        <a:spcAft>
          <a:spcPct val="0"/>
        </a:spcAft>
        <a:defRPr sz="3000" i="1">
          <a:solidFill>
            <a:srgbClr val="005A9B"/>
          </a:solidFill>
          <a:latin typeface="Arial" charset="0"/>
          <a:ea typeface="Arial" charset="0"/>
          <a:cs typeface="Arial" charset="0"/>
        </a:defRPr>
      </a:lvl7pPr>
      <a:lvl8pPr marL="1371600" algn="r" defTabSz="457200" rtl="0" eaLnBrk="1" fontAlgn="base" hangingPunct="1">
        <a:lnSpc>
          <a:spcPts val="3000"/>
        </a:lnSpc>
        <a:spcBef>
          <a:spcPct val="0"/>
        </a:spcBef>
        <a:spcAft>
          <a:spcPct val="0"/>
        </a:spcAft>
        <a:defRPr sz="3000" i="1">
          <a:solidFill>
            <a:srgbClr val="005A9B"/>
          </a:solidFill>
          <a:latin typeface="Arial" charset="0"/>
          <a:ea typeface="Arial" charset="0"/>
          <a:cs typeface="Arial" charset="0"/>
        </a:defRPr>
      </a:lvl8pPr>
      <a:lvl9pPr marL="1828800" algn="r" defTabSz="457200" rtl="0" eaLnBrk="1" fontAlgn="base" hangingPunct="1">
        <a:lnSpc>
          <a:spcPts val="3000"/>
        </a:lnSpc>
        <a:spcBef>
          <a:spcPct val="0"/>
        </a:spcBef>
        <a:spcAft>
          <a:spcPct val="0"/>
        </a:spcAft>
        <a:defRPr sz="3000" i="1">
          <a:solidFill>
            <a:srgbClr val="005A9B"/>
          </a:solidFill>
          <a:latin typeface="Arial" charset="0"/>
          <a:ea typeface="Arial" charset="0"/>
          <a:cs typeface="Arial" charset="0"/>
        </a:defRPr>
      </a:lvl9pPr>
    </p:titleStyle>
    <p:bodyStyle>
      <a:lvl1pPr indent="358775" algn="l" defTabSz="457200" rtl="0" eaLnBrk="1" fontAlgn="base" hangingPunct="1">
        <a:lnSpc>
          <a:spcPct val="150000"/>
        </a:lnSpc>
        <a:spcBef>
          <a:spcPct val="0"/>
        </a:spcBef>
        <a:spcAft>
          <a:spcPct val="0"/>
        </a:spcAft>
        <a:buSzPct val="100000"/>
        <a:buBlip>
          <a:blip r:embed="rId7"/>
        </a:buBlip>
        <a:defRPr b="1">
          <a:solidFill>
            <a:schemeClr val="tx1"/>
          </a:solidFill>
          <a:latin typeface="+mn-lt"/>
          <a:ea typeface="+mn-ea"/>
          <a:cs typeface="+mn-cs"/>
        </a:defRPr>
      </a:lvl1pPr>
      <a:lvl2pPr marL="358775" indent="358775" algn="l" defTabSz="457200" rtl="0" eaLnBrk="1" fontAlgn="base" hangingPunct="1">
        <a:lnSpc>
          <a:spcPct val="150000"/>
        </a:lnSpc>
        <a:spcBef>
          <a:spcPct val="0"/>
        </a:spcBef>
        <a:spcAft>
          <a:spcPct val="0"/>
        </a:spcAft>
        <a:buSzPct val="100000"/>
        <a:buBlip>
          <a:blip r:embed="rId7"/>
        </a:buBlip>
        <a:defRPr>
          <a:solidFill>
            <a:schemeClr val="tx1"/>
          </a:solidFill>
          <a:latin typeface="+mn-lt"/>
          <a:ea typeface="+mn-ea"/>
          <a:cs typeface="+mn-cs"/>
        </a:defRPr>
      </a:lvl2pPr>
      <a:lvl3pPr marL="719138" indent="358775" algn="l" defTabSz="457200" rtl="0" eaLnBrk="1" fontAlgn="base" hangingPunct="1">
        <a:lnSpc>
          <a:spcPct val="150000"/>
        </a:lnSpc>
        <a:spcBef>
          <a:spcPct val="0"/>
        </a:spcBef>
        <a:spcAft>
          <a:spcPct val="0"/>
        </a:spcAft>
        <a:buSzPct val="100000"/>
        <a:buBlip>
          <a:blip r:embed="rId7"/>
        </a:buBlip>
        <a:defRPr>
          <a:solidFill>
            <a:schemeClr val="tx1"/>
          </a:solidFill>
          <a:latin typeface="+mn-lt"/>
          <a:ea typeface="+mn-ea"/>
          <a:cs typeface="+mn-cs"/>
        </a:defRPr>
      </a:lvl3pPr>
      <a:lvl4pPr marL="1079500" indent="358775" algn="l" defTabSz="457200" rtl="0" eaLnBrk="1" fontAlgn="base" hangingPunct="1">
        <a:lnSpc>
          <a:spcPct val="150000"/>
        </a:lnSpc>
        <a:spcBef>
          <a:spcPct val="0"/>
        </a:spcBef>
        <a:spcAft>
          <a:spcPct val="0"/>
        </a:spcAft>
        <a:buSzPct val="100000"/>
        <a:buBlip>
          <a:blip r:embed="rId7"/>
        </a:buBlip>
        <a:defRPr>
          <a:solidFill>
            <a:schemeClr val="tx1"/>
          </a:solidFill>
          <a:latin typeface="+mn-lt"/>
          <a:ea typeface="+mn-ea"/>
          <a:cs typeface="+mn-cs"/>
        </a:defRPr>
      </a:lvl4pPr>
      <a:lvl5pPr marL="1439863" indent="358775" algn="l" defTabSz="457200" rtl="0" eaLnBrk="1" fontAlgn="base" hangingPunct="1">
        <a:lnSpc>
          <a:spcPct val="150000"/>
        </a:lnSpc>
        <a:spcBef>
          <a:spcPct val="0"/>
        </a:spcBef>
        <a:spcAft>
          <a:spcPct val="0"/>
        </a:spcAft>
        <a:buSzPct val="100000"/>
        <a:buBlip>
          <a:blip r:embed="rId7"/>
        </a:buBlip>
        <a:defRPr>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Fußzeilenplatzhalter 8"/>
          <p:cNvSpPr txBox="1">
            <a:spLocks/>
          </p:cNvSpPr>
          <p:nvPr/>
        </p:nvSpPr>
        <p:spPr>
          <a:xfrm>
            <a:off x="378432" y="6582965"/>
            <a:ext cx="822837" cy="208726"/>
          </a:xfrm>
          <a:prstGeom prst="rect">
            <a:avLst/>
          </a:prstGeom>
        </p:spPr>
        <p:txBody>
          <a:bodyPr vert="horz" lIns="0" tIns="0" rIns="0" bIns="0" rtlCol="0" anchor="t" anchorCtr="0"/>
          <a:lstStyle>
            <a:defPPr>
              <a:defRPr lang="de-DE"/>
            </a:defPPr>
            <a:lvl1pPr marL="0" algn="l" defTabSz="457200" rtl="0" eaLnBrk="1" latinLnBrk="0" hangingPunct="1">
              <a:defRPr sz="800" kern="1200">
                <a:solidFill>
                  <a:srgbClr val="005A9B"/>
                </a:solidFill>
                <a:latin typeface="Arial"/>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de-DE" dirty="0"/>
          </a:p>
        </p:txBody>
      </p:sp>
      <p:sp>
        <p:nvSpPr>
          <p:cNvPr id="17" name="Titelplatzhalter 16"/>
          <p:cNvSpPr>
            <a:spLocks noGrp="1"/>
          </p:cNvSpPr>
          <p:nvPr>
            <p:ph type="title"/>
          </p:nvPr>
        </p:nvSpPr>
        <p:spPr>
          <a:xfrm>
            <a:off x="295200" y="406800"/>
            <a:ext cx="7315200" cy="327600"/>
          </a:xfrm>
          <a:prstGeom prst="rect">
            <a:avLst/>
          </a:prstGeom>
        </p:spPr>
        <p:txBody>
          <a:bodyPr vert="horz" lIns="0" tIns="0" rIns="0" bIns="0" rtlCol="0" anchor="ctr">
            <a:normAutofit/>
          </a:bodyPr>
          <a:lstStyle/>
          <a:p>
            <a:r>
              <a:rPr lang="de-DE" dirty="0"/>
              <a:t>Mastertitelformat bearbeiten</a:t>
            </a:r>
          </a:p>
        </p:txBody>
      </p:sp>
      <p:sp>
        <p:nvSpPr>
          <p:cNvPr id="18" name="Textplatzhalter 17"/>
          <p:cNvSpPr>
            <a:spLocks noGrp="1"/>
          </p:cNvSpPr>
          <p:nvPr>
            <p:ph type="body" idx="1"/>
          </p:nvPr>
        </p:nvSpPr>
        <p:spPr>
          <a:xfrm>
            <a:off x="475200" y="1767599"/>
            <a:ext cx="8298000" cy="4741200"/>
          </a:xfrm>
          <a:prstGeom prst="rect">
            <a:avLst/>
          </a:prstGeom>
        </p:spPr>
        <p:txBody>
          <a:bodyPr vert="horz" lIns="0" tIns="0" rIns="0" bIns="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20" name="Foliennummernplatzhalter 10"/>
          <p:cNvSpPr>
            <a:spLocks noGrp="1"/>
          </p:cNvSpPr>
          <p:nvPr>
            <p:ph type="sldNum" sz="quarter" idx="4"/>
          </p:nvPr>
        </p:nvSpPr>
        <p:spPr>
          <a:xfrm>
            <a:off x="295200" y="6627685"/>
            <a:ext cx="192196" cy="208726"/>
          </a:xfrm>
          <a:prstGeom prst="rect">
            <a:avLst/>
          </a:prstGeom>
        </p:spPr>
        <p:txBody>
          <a:bodyPr vert="horz" lIns="0" tIns="0" rIns="0" bIns="0" rtlCol="0" anchor="t" anchorCtr="0"/>
          <a:lstStyle>
            <a:lvl1pPr algn="l">
              <a:defRPr sz="800" baseline="0">
                <a:solidFill>
                  <a:srgbClr val="005A9B"/>
                </a:solidFill>
                <a:latin typeface="Arial"/>
              </a:defRPr>
            </a:lvl1pPr>
          </a:lstStyle>
          <a:p>
            <a:fld id="{F777D48D-F22C-624F-9C01-7CDA9A361691}" type="slidenum">
              <a:rPr lang="de-DE" smtClean="0"/>
              <a:pPr/>
              <a:t>‹Nr.›</a:t>
            </a:fld>
            <a:endParaRPr lang="de-DE" dirty="0"/>
          </a:p>
        </p:txBody>
      </p:sp>
      <p:sp>
        <p:nvSpPr>
          <p:cNvPr id="5" name="Textfeld 4"/>
          <p:cNvSpPr txBox="1"/>
          <p:nvPr/>
        </p:nvSpPr>
        <p:spPr>
          <a:xfrm>
            <a:off x="475200" y="6627685"/>
            <a:ext cx="3332480" cy="246221"/>
          </a:xfrm>
          <a:prstGeom prst="rect">
            <a:avLst/>
          </a:prstGeom>
          <a:noFill/>
        </p:spPr>
        <p:txBody>
          <a:bodyPr wrap="square" lIns="0" tIns="0" rIns="0" bIns="0" rtlCol="0">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de-DE" sz="800" dirty="0">
                <a:latin typeface="Arial"/>
              </a:rPr>
              <a:t>Fußzeile auf Masterfolie eingeben</a:t>
            </a:r>
          </a:p>
          <a:p>
            <a:endParaRPr lang="de-DE" sz="800" dirty="0">
              <a:latin typeface="Arial"/>
            </a:endParaRPr>
          </a:p>
        </p:txBody>
      </p:sp>
      <p:sp>
        <p:nvSpPr>
          <p:cNvPr id="21" name="Freihandform: Form 20">
            <a:extLst>
              <a:ext uri="{FF2B5EF4-FFF2-40B4-BE49-F238E27FC236}">
                <a16:creationId xmlns:a16="http://schemas.microsoft.com/office/drawing/2014/main" id="{C3D2B9F8-5422-4231-B1E9-00587C78CAF3}"/>
              </a:ext>
            </a:extLst>
          </p:cNvPr>
          <p:cNvSpPr>
            <a:spLocks noChangeAspect="1" noChangeArrowheads="1" noTextEdit="1"/>
          </p:cNvSpPr>
          <p:nvPr userDrawn="1"/>
        </p:nvSpPr>
        <p:spPr bwMode="auto">
          <a:xfrm>
            <a:off x="1" y="1584325"/>
            <a:ext cx="288925" cy="4997450"/>
          </a:xfrm>
          <a:custGeom>
            <a:avLst/>
            <a:gdLst>
              <a:gd name="connsiteX0" fmla="*/ 0 w 288925"/>
              <a:gd name="connsiteY0" fmla="*/ 0 h 4997450"/>
              <a:gd name="connsiteX1" fmla="*/ 72124 w 288925"/>
              <a:gd name="connsiteY1" fmla="*/ 0 h 4997450"/>
              <a:gd name="connsiteX2" fmla="*/ 288925 w 288925"/>
              <a:gd name="connsiteY2" fmla="*/ 216575 h 4997450"/>
              <a:gd name="connsiteX3" fmla="*/ 288925 w 288925"/>
              <a:gd name="connsiteY3" fmla="*/ 4961195 h 4997450"/>
              <a:gd name="connsiteX4" fmla="*/ 252632 w 288925"/>
              <a:gd name="connsiteY4" fmla="*/ 4997450 h 4997450"/>
              <a:gd name="connsiteX5" fmla="*/ 0 w 288925"/>
              <a:gd name="connsiteY5" fmla="*/ 4997450 h 4997450"/>
              <a:gd name="connsiteX6" fmla="*/ 0 w 288925"/>
              <a:gd name="connsiteY6" fmla="*/ 0 h 4997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8925" h="4997450">
                <a:moveTo>
                  <a:pt x="0" y="0"/>
                </a:moveTo>
                <a:lnTo>
                  <a:pt x="72124" y="0"/>
                </a:lnTo>
                <a:cubicBezTo>
                  <a:pt x="288925" y="0"/>
                  <a:pt x="288925" y="216575"/>
                  <a:pt x="288925" y="216575"/>
                </a:cubicBezTo>
                <a:lnTo>
                  <a:pt x="288925" y="4961195"/>
                </a:lnTo>
                <a:cubicBezTo>
                  <a:pt x="288925" y="4997450"/>
                  <a:pt x="252632" y="4997450"/>
                  <a:pt x="252632" y="4997450"/>
                </a:cubicBezTo>
                <a:lnTo>
                  <a:pt x="0" y="4997450"/>
                </a:lnTo>
                <a:lnTo>
                  <a:pt x="0" y="0"/>
                </a:lnTo>
                <a:close/>
              </a:path>
            </a:pathLst>
          </a:custGeom>
          <a:solidFill>
            <a:srgbClr val="D7D700"/>
          </a:solidFill>
          <a:ln>
            <a:noFill/>
          </a:ln>
        </p:spPr>
        <p:txBody>
          <a:bodyPr vert="horz" wrap="square" lIns="91440" tIns="45720" rIns="91440" bIns="45720" numCol="1" anchor="t" anchorCtr="0" compatLnSpc="1">
            <a:prstTxWarp prst="textNoShape">
              <a:avLst/>
            </a:prstTxWarp>
            <a:noAutofit/>
          </a:bodyPr>
          <a:lstStyle/>
          <a:p>
            <a:endParaRPr lang="de-DE"/>
          </a:p>
        </p:txBody>
      </p:sp>
      <p:pic>
        <p:nvPicPr>
          <p:cNvPr id="29" name="Bild 6">
            <a:extLst>
              <a:ext uri="{FF2B5EF4-FFF2-40B4-BE49-F238E27FC236}">
                <a16:creationId xmlns:a16="http://schemas.microsoft.com/office/drawing/2014/main" id="{854468FD-A992-4C7F-A979-90667F17579B}"/>
              </a:ext>
            </a:extLst>
          </p:cNvPr>
          <p:cNvPicPr>
            <a:picLocks noChangeAspect="1"/>
          </p:cNvPicPr>
          <p:nvPr userDrawn="1"/>
        </p:nvPicPr>
        <p:blipFill rotWithShape="1">
          <a:blip r:embed="rId11">
            <a:extLst>
              <a:ext uri="{28A0092B-C50C-407E-A947-70E740481C1C}">
                <a14:useLocalDpi xmlns:a14="http://schemas.microsoft.com/office/drawing/2010/main" val="0"/>
              </a:ext>
            </a:extLst>
          </a:blip>
          <a:srcRect l="88378" t="3003" b="83303"/>
          <a:stretch/>
        </p:blipFill>
        <p:spPr>
          <a:xfrm>
            <a:off x="8089534" y="205714"/>
            <a:ext cx="1062681" cy="939113"/>
          </a:xfrm>
          <a:prstGeom prst="rect">
            <a:avLst/>
          </a:prstGeom>
        </p:spPr>
      </p:pic>
      <p:sp>
        <p:nvSpPr>
          <p:cNvPr id="31" name="AutoShape 22">
            <a:extLst>
              <a:ext uri="{FF2B5EF4-FFF2-40B4-BE49-F238E27FC236}">
                <a16:creationId xmlns:a16="http://schemas.microsoft.com/office/drawing/2014/main" id="{58399CDA-45F4-4054-95A2-A367D624CE3B}"/>
              </a:ext>
            </a:extLst>
          </p:cNvPr>
          <p:cNvSpPr>
            <a:spLocks noChangeAspect="1" noChangeArrowheads="1" noTextEdit="1"/>
          </p:cNvSpPr>
          <p:nvPr userDrawn="1"/>
        </p:nvSpPr>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Tree>
    <p:extLst>
      <p:ext uri="{BB962C8B-B14F-4D97-AF65-F5344CB8AC3E}">
        <p14:creationId xmlns:p14="http://schemas.microsoft.com/office/powerpoint/2010/main" val="2644057439"/>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Lst>
  <p:hf hdr="0" dt="0"/>
  <p:txStyles>
    <p:titleStyle>
      <a:lvl1pPr algn="l" defTabSz="457200" rtl="0" eaLnBrk="1" latinLnBrk="0" hangingPunct="1">
        <a:spcBef>
          <a:spcPct val="0"/>
        </a:spcBef>
        <a:buNone/>
        <a:defRPr sz="2200" b="0" i="1" kern="0">
          <a:solidFill>
            <a:schemeClr val="tx1"/>
          </a:solidFill>
          <a:latin typeface="+mj-lt"/>
          <a:ea typeface="+mj-ea"/>
          <a:cs typeface="+mj-cs"/>
        </a:defRPr>
      </a:lvl1pPr>
    </p:titleStyle>
    <p:bodyStyle>
      <a:lvl1pPr marL="0" indent="360000" algn="l" defTabSz="457200" rtl="0" eaLnBrk="1" latinLnBrk="0" hangingPunct="1">
        <a:lnSpc>
          <a:spcPct val="150000"/>
        </a:lnSpc>
        <a:spcBef>
          <a:spcPts val="0"/>
        </a:spcBef>
        <a:buSzPct val="100000"/>
        <a:buFontTx/>
        <a:buBlip>
          <a:blip r:embed="rId12"/>
        </a:buBlip>
        <a:defRPr sz="1800" b="1" kern="0">
          <a:solidFill>
            <a:schemeClr val="tx1"/>
          </a:solidFill>
          <a:latin typeface="+mn-lt"/>
          <a:ea typeface="+mn-ea"/>
          <a:cs typeface="+mn-cs"/>
        </a:defRPr>
      </a:lvl1pPr>
      <a:lvl2pPr marL="360000" indent="360000" algn="l" defTabSz="457200" rtl="0" eaLnBrk="1" latinLnBrk="0" hangingPunct="1">
        <a:lnSpc>
          <a:spcPct val="150000"/>
        </a:lnSpc>
        <a:spcBef>
          <a:spcPts val="0"/>
        </a:spcBef>
        <a:buSzPct val="100000"/>
        <a:buFontTx/>
        <a:buBlip>
          <a:blip r:embed="rId12"/>
        </a:buBlip>
        <a:defRPr sz="1800" kern="0">
          <a:solidFill>
            <a:schemeClr val="tx1"/>
          </a:solidFill>
          <a:latin typeface="+mn-lt"/>
          <a:ea typeface="+mn-ea"/>
          <a:cs typeface="+mn-cs"/>
        </a:defRPr>
      </a:lvl2pPr>
      <a:lvl3pPr marL="720000" indent="360000" algn="l" defTabSz="457200" rtl="0" eaLnBrk="1" latinLnBrk="0" hangingPunct="1">
        <a:lnSpc>
          <a:spcPct val="150000"/>
        </a:lnSpc>
        <a:spcBef>
          <a:spcPts val="0"/>
        </a:spcBef>
        <a:buSzPct val="100000"/>
        <a:buFontTx/>
        <a:buBlip>
          <a:blip r:embed="rId12"/>
        </a:buBlip>
        <a:defRPr sz="1800" kern="0">
          <a:solidFill>
            <a:schemeClr val="tx1"/>
          </a:solidFill>
          <a:latin typeface="+mn-lt"/>
          <a:ea typeface="+mn-ea"/>
          <a:cs typeface="+mn-cs"/>
        </a:defRPr>
      </a:lvl3pPr>
      <a:lvl4pPr marL="1080000" indent="360000" algn="l" defTabSz="457200" rtl="0" eaLnBrk="1" latinLnBrk="0" hangingPunct="1">
        <a:lnSpc>
          <a:spcPct val="150000"/>
        </a:lnSpc>
        <a:spcBef>
          <a:spcPts val="0"/>
        </a:spcBef>
        <a:buSzPct val="100000"/>
        <a:buFontTx/>
        <a:buBlip>
          <a:blip r:embed="rId12"/>
        </a:buBlip>
        <a:defRPr sz="1800" kern="0">
          <a:solidFill>
            <a:schemeClr val="tx1"/>
          </a:solidFill>
          <a:latin typeface="+mn-lt"/>
          <a:ea typeface="+mn-ea"/>
          <a:cs typeface="+mn-cs"/>
        </a:defRPr>
      </a:lvl4pPr>
      <a:lvl5pPr marL="1440000" indent="360000" algn="l" defTabSz="457200" rtl="0" eaLnBrk="1" latinLnBrk="0" hangingPunct="1">
        <a:lnSpc>
          <a:spcPct val="150000"/>
        </a:lnSpc>
        <a:spcBef>
          <a:spcPts val="0"/>
        </a:spcBef>
        <a:buSzPct val="100000"/>
        <a:buFontTx/>
        <a:buBlip>
          <a:blip r:embed="rId12"/>
        </a:buBlip>
        <a:defRPr sz="1800" kern="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3.xml"/><Relationship Id="rId4" Type="http://schemas.openxmlformats.org/officeDocument/2006/relationships/image" Target="../media/image20.jpg"/></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8" Type="http://schemas.openxmlformats.org/officeDocument/2006/relationships/hyperlink" Target="https://www.sansar.com/" TargetMode="External"/><Relationship Id="rId3" Type="http://schemas.openxmlformats.org/officeDocument/2006/relationships/hyperlink" Target="https://autlook.at/branchennews/industrial-metaverse-die-top-10-anwendungen/" TargetMode="External"/><Relationship Id="rId7" Type="http://schemas.openxmlformats.org/officeDocument/2006/relationships/hyperlink" Target="https://decentraland.org/" TargetMode="External"/><Relationship Id="rId2" Type="http://schemas.openxmlformats.org/officeDocument/2006/relationships/hyperlink" Target="https://maticz.com/metaverse-as-a-service" TargetMode="External"/><Relationship Id="rId1" Type="http://schemas.openxmlformats.org/officeDocument/2006/relationships/slideLayout" Target="../slideLayouts/slideLayout3.xml"/><Relationship Id="rId6" Type="http://schemas.openxmlformats.org/officeDocument/2006/relationships/hyperlink" Target="https://www.siemens.com/de/de/unternehmen/insights/was-ist-das-industrial-metaverse.html" TargetMode="External"/><Relationship Id="rId5" Type="http://schemas.openxmlformats.org/officeDocument/2006/relationships/hyperlink" Target="https://bvik.org/blog/2022/08/metaverse-fuer-die-industrie/" TargetMode="External"/><Relationship Id="rId10" Type="http://schemas.openxmlformats.org/officeDocument/2006/relationships/hyperlink" Target="https://dbi-analytics.de/das-internet-kompakt-erklaert/" TargetMode="External"/><Relationship Id="rId4" Type="http://schemas.openxmlformats.org/officeDocument/2006/relationships/hyperlink" Target="https://www.ptc.com/de/blogs/corporate/what-is-industrial-metaverse" TargetMode="External"/><Relationship Id="rId9" Type="http://schemas.openxmlformats.org/officeDocument/2006/relationships/hyperlink" Target="https://www.sandbox.game/en/"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www.virtual-reality-magazin.de/wp-content/uploads/honeywell-ifs-1024x576.jpg" TargetMode="External"/><Relationship Id="rId13" Type="http://schemas.openxmlformats.org/officeDocument/2006/relationships/hyperlink" Target="https://i0.wp.com/akselos.com/wp-content/uploads/2023/08/Industrial-Metaverse-1-1.jpg" TargetMode="External"/><Relationship Id="rId3" Type="http://schemas.openxmlformats.org/officeDocument/2006/relationships/hyperlink" Target="https://stat2.moneycontrol.com/assets/images/ms/wazirx/a-beginners-guide.jpg" TargetMode="External"/><Relationship Id="rId7" Type="http://schemas.openxmlformats.org/officeDocument/2006/relationships/hyperlink" Target="https://assets-global.website-files.com/636ff594b73c8dfbd3673fe8/64468eed82dd61b37eda7123_social-interactions_59b1caa26e612ad6944575dffadec085_2000.jpeg" TargetMode="External"/><Relationship Id="rId12" Type="http://schemas.openxmlformats.org/officeDocument/2006/relationships/hyperlink" Target="https://www.ingenieur.de/wp-content/uploads/2018/04/Siemens_Motoren-e1523391118555-980x508.jpg" TargetMode="External"/><Relationship Id="rId17" Type="http://schemas.openxmlformats.org/officeDocument/2006/relationships/hyperlink" Target="https://ideausher.com/wp-content/uploads/2023/11/Metaverse-as-a-Service-MaaS-Platform.webp" TargetMode="External"/><Relationship Id="rId2" Type="http://schemas.openxmlformats.org/officeDocument/2006/relationships/hyperlink" Target="https://hyperlex.ai/wp-content/uploads/2022/02/metaverse-hyperlex.png" TargetMode="External"/><Relationship Id="rId16" Type="http://schemas.openxmlformats.org/officeDocument/2006/relationships/hyperlink" Target="https://cdn.substack.com/image/fetch/f_auto,q_auto:good,fl_progressive:steep/https%3A%2F%2Fbucketeer-e05bbc84-baa3-437e-9518-adb32be77984.s3.amazonaws.com%2Fpublic%2Fimages%2F3400241f-2959-4dc3-8998-40d247ded27c_700x384.png" TargetMode="External"/><Relationship Id="rId1" Type="http://schemas.openxmlformats.org/officeDocument/2006/relationships/slideLayout" Target="../slideLayouts/slideLayout3.xml"/><Relationship Id="rId6" Type="http://schemas.openxmlformats.org/officeDocument/2006/relationships/hyperlink" Target="https://www.globalsign.com/application/files/7416/3763/0034/General_Banner_WhatisIOT_4_APAC_2021_11_22.jpg" TargetMode="External"/><Relationship Id="rId11" Type="http://schemas.openxmlformats.org/officeDocument/2006/relationships/hyperlink" Target="https://www.elunic.com/de/wp-content/uploads/2022/09/digitaler-zwilling-digital-twin.jpg-" TargetMode="External"/><Relationship Id="rId5" Type="http://schemas.openxmlformats.org/officeDocument/2006/relationships/hyperlink" Target="https://www.dgq.de/wp-content/uploads/2020/05/Fachbeitrag-K%C3%BCnstliche-Intelligenz.jpg" TargetMode="External"/><Relationship Id="rId15" Type="http://schemas.openxmlformats.org/officeDocument/2006/relationships/hyperlink" Target="https://www.analyticsinsight.net/wp-content/uploads/2023/08/How-the-Metaverse-Can-Transform-the-Education-Industry-1.jpg" TargetMode="External"/><Relationship Id="rId10" Type="http://schemas.openxmlformats.org/officeDocument/2006/relationships/hyperlink" Target="https://www.elunic.com/de/wp-content/uploads/2022/09/digitaler-zwilling-digital-twin.jpg" TargetMode="External"/><Relationship Id="rId4" Type="http://schemas.openxmlformats.org/officeDocument/2006/relationships/hyperlink" Target="https://dmexco-lightsails-media.s3.eu-central-1.amazonaws.com/wp-content/uploads/2018/06/07141238/augmented-reality-marketing.jpg" TargetMode="External"/><Relationship Id="rId9" Type="http://schemas.openxmlformats.org/officeDocument/2006/relationships/hyperlink" Target="https://www.virtual-reality-magazin.de/wp-content/uploads/honeywell-ifs-1024x576.jpg-" TargetMode="External"/><Relationship Id="rId14" Type="http://schemas.openxmlformats.org/officeDocument/2006/relationships/hyperlink" Target="https://www.softwebsolutions.com/wp-content/uploads/2023/05/metaverse-in-manufacturing.pn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4"/>
          </p:nvPr>
        </p:nvSpPr>
        <p:spPr/>
        <p:txBody>
          <a:bodyPr/>
          <a:lstStyle/>
          <a:p>
            <a:r>
              <a:rPr lang="de-DE" dirty="0" err="1"/>
              <a:t>Almin</a:t>
            </a:r>
            <a:r>
              <a:rPr lang="de-DE" dirty="0"/>
              <a:t> </a:t>
            </a:r>
            <a:r>
              <a:rPr lang="de-DE" dirty="0" err="1"/>
              <a:t>Muharemagic</a:t>
            </a:r>
            <a:endParaRPr lang="de-DE" dirty="0"/>
          </a:p>
        </p:txBody>
      </p:sp>
      <p:sp>
        <p:nvSpPr>
          <p:cNvPr id="3" name="Untertitel 2"/>
          <p:cNvSpPr>
            <a:spLocks noGrp="1"/>
          </p:cNvSpPr>
          <p:nvPr>
            <p:ph type="subTitle" idx="1"/>
          </p:nvPr>
        </p:nvSpPr>
        <p:spPr/>
        <p:txBody>
          <a:bodyPr/>
          <a:lstStyle/>
          <a:p>
            <a:r>
              <a:rPr lang="de-DE" dirty="0"/>
              <a:t>Metaverse in der Industrie 5.0</a:t>
            </a:r>
          </a:p>
        </p:txBody>
      </p:sp>
    </p:spTree>
    <p:extLst>
      <p:ext uri="{BB962C8B-B14F-4D97-AF65-F5344CB8AC3E}">
        <p14:creationId xmlns:p14="http://schemas.microsoft.com/office/powerpoint/2010/main" val="5714367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dirty="0" err="1"/>
              <a:t>Sansar</a:t>
            </a:r>
            <a:endParaRPr lang="de-DE" sz="1600" dirty="0"/>
          </a:p>
          <a:p>
            <a:endParaRPr lang="de-DE" sz="1600" dirty="0"/>
          </a:p>
          <a:p>
            <a:r>
              <a:rPr lang="de-DE" sz="1600" dirty="0"/>
              <a:t>- virtuelle Welt die eine Vielzahl an </a:t>
            </a:r>
          </a:p>
          <a:p>
            <a:r>
              <a:rPr lang="de-DE" sz="1600" dirty="0"/>
              <a:t>Aktivitäten bietet</a:t>
            </a:r>
          </a:p>
          <a:p>
            <a:endParaRPr lang="de-DE" sz="1600" dirty="0"/>
          </a:p>
          <a:p>
            <a:r>
              <a:rPr lang="de-DE" sz="1600" dirty="0"/>
              <a:t>- darunter: Erstellung von Welten, </a:t>
            </a:r>
          </a:p>
          <a:p>
            <a:r>
              <a:rPr lang="de-DE" sz="1600" dirty="0"/>
              <a:t>Live-Events, Erstellung von Spielen </a:t>
            </a:r>
          </a:p>
          <a:p>
            <a:r>
              <a:rPr lang="de-DE" sz="1600" dirty="0"/>
              <a:t>und Quests</a:t>
            </a:r>
          </a:p>
          <a:p>
            <a:endParaRPr lang="de-DE" sz="1600" dirty="0"/>
          </a:p>
          <a:p>
            <a:r>
              <a:rPr lang="de-DE" sz="1600" dirty="0"/>
              <a:t>- die Community umfasst Designer, Entwickler, Spieler und Menschen, die Freundschaften knüpfen wollen</a:t>
            </a:r>
          </a:p>
          <a:p>
            <a:endParaRPr lang="de-DE" sz="1600" dirty="0"/>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Beispiele</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10</a:t>
            </a:fld>
            <a:endParaRPr lang="de-DE" dirty="0"/>
          </a:p>
        </p:txBody>
      </p:sp>
      <p:pic>
        <p:nvPicPr>
          <p:cNvPr id="8" name="Grafik 7">
            <a:extLst>
              <a:ext uri="{FF2B5EF4-FFF2-40B4-BE49-F238E27FC236}">
                <a16:creationId xmlns:a16="http://schemas.microsoft.com/office/drawing/2014/main" id="{61A8F873-E433-CD52-5473-2187F6BB2E40}"/>
              </a:ext>
            </a:extLst>
          </p:cNvPr>
          <p:cNvPicPr>
            <a:picLocks noChangeAspect="1"/>
          </p:cNvPicPr>
          <p:nvPr/>
        </p:nvPicPr>
        <p:blipFill>
          <a:blip r:embed="rId3"/>
          <a:stretch>
            <a:fillRect/>
          </a:stretch>
        </p:blipFill>
        <p:spPr>
          <a:xfrm>
            <a:off x="4119505" y="1770959"/>
            <a:ext cx="4652520" cy="2164433"/>
          </a:xfrm>
          <a:prstGeom prst="rect">
            <a:avLst/>
          </a:prstGeom>
        </p:spPr>
      </p:pic>
    </p:spTree>
    <p:extLst>
      <p:ext uri="{BB962C8B-B14F-4D97-AF65-F5344CB8AC3E}">
        <p14:creationId xmlns:p14="http://schemas.microsoft.com/office/powerpoint/2010/main" val="41194810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dirty="0"/>
              <a:t>Sandbox</a:t>
            </a:r>
          </a:p>
          <a:p>
            <a:endParaRPr lang="de-DE" sz="1600" dirty="0"/>
          </a:p>
          <a:p>
            <a:r>
              <a:rPr lang="de-DE" sz="1600" dirty="0"/>
              <a:t>- virtuelle Welt, die es den Spielern</a:t>
            </a:r>
          </a:p>
          <a:p>
            <a:r>
              <a:rPr lang="de-DE" sz="1600" dirty="0"/>
              <a:t>Ermöglicht virtuelle Vermögenswerte</a:t>
            </a:r>
          </a:p>
          <a:p>
            <a:r>
              <a:rPr lang="de-DE" sz="1600" dirty="0"/>
              <a:t>und Erlebnisse zu erstellen</a:t>
            </a:r>
          </a:p>
          <a:p>
            <a:endParaRPr lang="de-DE" sz="1600" dirty="0"/>
          </a:p>
          <a:p>
            <a:r>
              <a:rPr lang="de-DE" sz="1600" dirty="0"/>
              <a:t>- bietet ein „Play-</a:t>
            </a:r>
            <a:r>
              <a:rPr lang="de-DE" sz="1600" dirty="0" err="1"/>
              <a:t>to</a:t>
            </a:r>
            <a:r>
              <a:rPr lang="de-DE" sz="1600" dirty="0"/>
              <a:t>-</a:t>
            </a:r>
            <a:r>
              <a:rPr lang="de-DE" sz="1600" dirty="0" err="1"/>
              <a:t>Earn</a:t>
            </a:r>
            <a:r>
              <a:rPr lang="de-DE" sz="1600" dirty="0"/>
              <a:t>“-Modell an</a:t>
            </a:r>
          </a:p>
          <a:p>
            <a:endParaRPr lang="de-DE" sz="1600" dirty="0"/>
          </a:p>
          <a:p>
            <a:r>
              <a:rPr lang="de-DE" sz="1600" dirty="0"/>
              <a:t>- hat Partnerschaften mit namhaften Marken wie Adidas geschlossen</a:t>
            </a:r>
          </a:p>
          <a:p>
            <a:endParaRPr lang="de-DE" sz="1600" dirty="0"/>
          </a:p>
          <a:p>
            <a:endParaRPr lang="de-DE" sz="1600" dirty="0"/>
          </a:p>
          <a:p>
            <a:endParaRPr lang="de-DE" sz="1600" dirty="0"/>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Beispiele</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11</a:t>
            </a:fld>
            <a:endParaRPr lang="de-DE" dirty="0"/>
          </a:p>
        </p:txBody>
      </p:sp>
      <p:pic>
        <p:nvPicPr>
          <p:cNvPr id="7" name="Grafik 6">
            <a:extLst>
              <a:ext uri="{FF2B5EF4-FFF2-40B4-BE49-F238E27FC236}">
                <a16:creationId xmlns:a16="http://schemas.microsoft.com/office/drawing/2014/main" id="{0972A44E-52C7-4171-A637-33409D083DE1}"/>
              </a:ext>
            </a:extLst>
          </p:cNvPr>
          <p:cNvPicPr>
            <a:picLocks noChangeAspect="1"/>
          </p:cNvPicPr>
          <p:nvPr/>
        </p:nvPicPr>
        <p:blipFill>
          <a:blip r:embed="rId3"/>
          <a:stretch>
            <a:fillRect/>
          </a:stretch>
        </p:blipFill>
        <p:spPr>
          <a:xfrm>
            <a:off x="3813858" y="1654684"/>
            <a:ext cx="5150734" cy="2575367"/>
          </a:xfrm>
          <a:prstGeom prst="rect">
            <a:avLst/>
          </a:prstGeom>
        </p:spPr>
      </p:pic>
    </p:spTree>
    <p:extLst>
      <p:ext uri="{BB962C8B-B14F-4D97-AF65-F5344CB8AC3E}">
        <p14:creationId xmlns:p14="http://schemas.microsoft.com/office/powerpoint/2010/main" val="8773383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b="1" dirty="0"/>
              <a:t>Was ist das Industrial Metaverse?</a:t>
            </a:r>
          </a:p>
          <a:p>
            <a:endParaRPr lang="de-DE" sz="1600" dirty="0"/>
          </a:p>
          <a:p>
            <a:r>
              <a:rPr lang="de-DE" sz="1600" dirty="0"/>
              <a:t>- Erweiterung des Konzepts des Metaverse, konzentriert sich auf industrielle Prozesse</a:t>
            </a:r>
          </a:p>
          <a:p>
            <a:endParaRPr lang="de-DE" sz="1600" dirty="0"/>
          </a:p>
          <a:p>
            <a:r>
              <a:rPr lang="de-DE" sz="1600" dirty="0"/>
              <a:t>- eine Eigenschaft ist die Schaffung einer virtuelle Umgebung zur Prozessoptimierung</a:t>
            </a:r>
          </a:p>
          <a:p>
            <a:endParaRPr lang="de-DE" sz="1600" dirty="0"/>
          </a:p>
          <a:p>
            <a:r>
              <a:rPr lang="de-DE" sz="1600" dirty="0"/>
              <a:t>- Mitarbeiter können virtuell zusammenarbeiten ohne physisch am selben Ort zu sein</a:t>
            </a:r>
          </a:p>
          <a:p>
            <a:endParaRPr lang="de-DE" sz="1600" dirty="0"/>
          </a:p>
          <a:p>
            <a:r>
              <a:rPr lang="de-DE" sz="1600" dirty="0"/>
              <a:t>- Verbesserung von Entscheidungsabläufen und automatisierte Abläufe optimieren durch KI</a:t>
            </a:r>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Industrial Metaverse</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12</a:t>
            </a:fld>
            <a:endParaRPr lang="de-DE" dirty="0"/>
          </a:p>
        </p:txBody>
      </p:sp>
    </p:spTree>
    <p:extLst>
      <p:ext uri="{BB962C8B-B14F-4D97-AF65-F5344CB8AC3E}">
        <p14:creationId xmlns:p14="http://schemas.microsoft.com/office/powerpoint/2010/main" val="650418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b="1" dirty="0"/>
              <a:t>Anwendung in der Industrie:</a:t>
            </a:r>
          </a:p>
          <a:p>
            <a:endParaRPr lang="de-DE" sz="1600" dirty="0"/>
          </a:p>
          <a:p>
            <a:r>
              <a:rPr lang="de-DE" sz="1600" dirty="0"/>
              <a:t>- virtuelle Prozessoptimierung </a:t>
            </a:r>
          </a:p>
          <a:p>
            <a:endParaRPr lang="de-DE" sz="1600" dirty="0"/>
          </a:p>
          <a:p>
            <a:r>
              <a:rPr lang="de-DE" sz="1600" dirty="0"/>
              <a:t>- Effizienzsteigerung (durch digitale Zwillinge)</a:t>
            </a:r>
          </a:p>
          <a:p>
            <a:endParaRPr lang="de-DE" sz="1600" dirty="0"/>
          </a:p>
          <a:p>
            <a:r>
              <a:rPr lang="de-DE" sz="1600" dirty="0"/>
              <a:t>- virtuelle Schulungen</a:t>
            </a:r>
          </a:p>
          <a:p>
            <a:endParaRPr lang="de-DE" sz="1600" dirty="0"/>
          </a:p>
          <a:p>
            <a:r>
              <a:rPr lang="de-DE" sz="1600" dirty="0"/>
              <a:t>- digitale Showrooms</a:t>
            </a:r>
          </a:p>
          <a:p>
            <a:endParaRPr lang="de-DE" sz="1600" dirty="0"/>
          </a:p>
          <a:p>
            <a:r>
              <a:rPr lang="de-DE" sz="1600" dirty="0"/>
              <a:t>- technische Projektmeetings</a:t>
            </a:r>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Industrial Metaverse</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13</a:t>
            </a:fld>
            <a:endParaRPr lang="de-DE" dirty="0"/>
          </a:p>
        </p:txBody>
      </p:sp>
      <p:pic>
        <p:nvPicPr>
          <p:cNvPr id="7" name="Grafik 6">
            <a:extLst>
              <a:ext uri="{FF2B5EF4-FFF2-40B4-BE49-F238E27FC236}">
                <a16:creationId xmlns:a16="http://schemas.microsoft.com/office/drawing/2014/main" id="{45BFFAE3-91E3-2F7D-6519-CD9089545DE7}"/>
              </a:ext>
            </a:extLst>
          </p:cNvPr>
          <p:cNvPicPr>
            <a:picLocks noChangeAspect="1"/>
          </p:cNvPicPr>
          <p:nvPr/>
        </p:nvPicPr>
        <p:blipFill>
          <a:blip r:embed="rId2"/>
          <a:stretch>
            <a:fillRect/>
          </a:stretch>
        </p:blipFill>
        <p:spPr>
          <a:xfrm>
            <a:off x="5225600" y="3582718"/>
            <a:ext cx="2384800" cy="1341450"/>
          </a:xfrm>
          <a:prstGeom prst="rect">
            <a:avLst/>
          </a:prstGeom>
        </p:spPr>
      </p:pic>
      <p:pic>
        <p:nvPicPr>
          <p:cNvPr id="9" name="Grafik 8">
            <a:extLst>
              <a:ext uri="{FF2B5EF4-FFF2-40B4-BE49-F238E27FC236}">
                <a16:creationId xmlns:a16="http://schemas.microsoft.com/office/drawing/2014/main" id="{0BAD88A6-E65F-13D6-D99B-1C6758605E10}"/>
              </a:ext>
            </a:extLst>
          </p:cNvPr>
          <p:cNvPicPr>
            <a:picLocks noChangeAspect="1"/>
          </p:cNvPicPr>
          <p:nvPr/>
        </p:nvPicPr>
        <p:blipFill>
          <a:blip r:embed="rId3"/>
          <a:stretch>
            <a:fillRect/>
          </a:stretch>
        </p:blipFill>
        <p:spPr>
          <a:xfrm>
            <a:off x="6157171" y="1473311"/>
            <a:ext cx="2384800" cy="1919764"/>
          </a:xfrm>
          <a:prstGeom prst="rect">
            <a:avLst/>
          </a:prstGeom>
        </p:spPr>
      </p:pic>
      <p:pic>
        <p:nvPicPr>
          <p:cNvPr id="11" name="Grafik 10">
            <a:extLst>
              <a:ext uri="{FF2B5EF4-FFF2-40B4-BE49-F238E27FC236}">
                <a16:creationId xmlns:a16="http://schemas.microsoft.com/office/drawing/2014/main" id="{FE6B94B5-0182-520D-DD4D-B7E4891B2119}"/>
              </a:ext>
            </a:extLst>
          </p:cNvPr>
          <p:cNvPicPr>
            <a:picLocks noChangeAspect="1"/>
          </p:cNvPicPr>
          <p:nvPr/>
        </p:nvPicPr>
        <p:blipFill>
          <a:blip r:embed="rId4"/>
          <a:stretch>
            <a:fillRect/>
          </a:stretch>
        </p:blipFill>
        <p:spPr>
          <a:xfrm>
            <a:off x="5727032" y="5113811"/>
            <a:ext cx="2538664" cy="1315961"/>
          </a:xfrm>
          <a:prstGeom prst="rect">
            <a:avLst/>
          </a:prstGeom>
        </p:spPr>
      </p:pic>
    </p:spTree>
    <p:extLst>
      <p:ext uri="{BB962C8B-B14F-4D97-AF65-F5344CB8AC3E}">
        <p14:creationId xmlns:p14="http://schemas.microsoft.com/office/powerpoint/2010/main" val="42268033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b="1" dirty="0"/>
              <a:t>Anwendung in der Industrie:</a:t>
            </a:r>
          </a:p>
          <a:p>
            <a:endParaRPr lang="de-DE" sz="1600" dirty="0"/>
          </a:p>
          <a:p>
            <a:r>
              <a:rPr lang="de-DE" sz="1600" dirty="0"/>
              <a:t>- Produktwartung</a:t>
            </a:r>
          </a:p>
          <a:p>
            <a:endParaRPr lang="de-DE" sz="1600" dirty="0"/>
          </a:p>
          <a:p>
            <a:r>
              <a:rPr lang="de-DE" sz="1600" dirty="0"/>
              <a:t>- </a:t>
            </a:r>
            <a:r>
              <a:rPr lang="de-DE" sz="1600" dirty="0" err="1"/>
              <a:t>Employer</a:t>
            </a:r>
            <a:r>
              <a:rPr lang="de-DE" sz="1600" dirty="0"/>
              <a:t> Branding </a:t>
            </a:r>
          </a:p>
          <a:p>
            <a:endParaRPr lang="de-DE" sz="1600" dirty="0"/>
          </a:p>
          <a:p>
            <a:r>
              <a:rPr lang="de-DE" sz="1600" dirty="0"/>
              <a:t>- Visualisierung von Daten </a:t>
            </a:r>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Industrial Metaverse</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14</a:t>
            </a:fld>
            <a:endParaRPr lang="de-DE" dirty="0"/>
          </a:p>
        </p:txBody>
      </p:sp>
      <p:pic>
        <p:nvPicPr>
          <p:cNvPr id="7" name="Grafik 6">
            <a:extLst>
              <a:ext uri="{FF2B5EF4-FFF2-40B4-BE49-F238E27FC236}">
                <a16:creationId xmlns:a16="http://schemas.microsoft.com/office/drawing/2014/main" id="{0EFA7F82-B229-AD65-4B41-584882C5EA3C}"/>
              </a:ext>
            </a:extLst>
          </p:cNvPr>
          <p:cNvPicPr>
            <a:picLocks noChangeAspect="1"/>
          </p:cNvPicPr>
          <p:nvPr/>
        </p:nvPicPr>
        <p:blipFill>
          <a:blip r:embed="rId3"/>
          <a:stretch>
            <a:fillRect/>
          </a:stretch>
        </p:blipFill>
        <p:spPr>
          <a:xfrm>
            <a:off x="4983986" y="2123680"/>
            <a:ext cx="3137329" cy="1731590"/>
          </a:xfrm>
          <a:prstGeom prst="rect">
            <a:avLst/>
          </a:prstGeom>
        </p:spPr>
      </p:pic>
      <p:pic>
        <p:nvPicPr>
          <p:cNvPr id="9" name="Grafik 8">
            <a:extLst>
              <a:ext uri="{FF2B5EF4-FFF2-40B4-BE49-F238E27FC236}">
                <a16:creationId xmlns:a16="http://schemas.microsoft.com/office/drawing/2014/main" id="{CC33E3CE-F3AE-B132-6A90-CA2BE3680E62}"/>
              </a:ext>
            </a:extLst>
          </p:cNvPr>
          <p:cNvPicPr>
            <a:picLocks noChangeAspect="1"/>
          </p:cNvPicPr>
          <p:nvPr/>
        </p:nvPicPr>
        <p:blipFill>
          <a:blip r:embed="rId4"/>
          <a:stretch>
            <a:fillRect/>
          </a:stretch>
        </p:blipFill>
        <p:spPr>
          <a:xfrm>
            <a:off x="3669630" y="4201849"/>
            <a:ext cx="3537285" cy="2249351"/>
          </a:xfrm>
          <a:prstGeom prst="rect">
            <a:avLst/>
          </a:prstGeom>
        </p:spPr>
      </p:pic>
    </p:spTree>
    <p:extLst>
      <p:ext uri="{BB962C8B-B14F-4D97-AF65-F5344CB8AC3E}">
        <p14:creationId xmlns:p14="http://schemas.microsoft.com/office/powerpoint/2010/main" val="37324458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b="1" dirty="0"/>
              <a:t>(menschzentrierte) Anwendung in Industrie 5.0:</a:t>
            </a:r>
          </a:p>
          <a:p>
            <a:endParaRPr lang="de-DE" sz="1600" dirty="0"/>
          </a:p>
          <a:p>
            <a:r>
              <a:rPr lang="de-DE" sz="1600" dirty="0"/>
              <a:t>- Bildung</a:t>
            </a:r>
          </a:p>
          <a:p>
            <a:endParaRPr lang="de-DE" sz="1600" dirty="0"/>
          </a:p>
          <a:p>
            <a:r>
              <a:rPr lang="de-DE" sz="1600" dirty="0"/>
              <a:t>- Gesundheitswesen</a:t>
            </a:r>
          </a:p>
          <a:p>
            <a:endParaRPr lang="de-DE" sz="1600" dirty="0"/>
          </a:p>
          <a:p>
            <a:r>
              <a:rPr lang="de-DE" sz="1600" dirty="0"/>
              <a:t>- Tourismus</a:t>
            </a:r>
          </a:p>
          <a:p>
            <a:endParaRPr lang="de-DE" sz="1600" dirty="0"/>
          </a:p>
          <a:p>
            <a:endParaRPr lang="de-DE" sz="1600" dirty="0"/>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Industrial Metaverse</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15</a:t>
            </a:fld>
            <a:endParaRPr lang="de-DE" dirty="0"/>
          </a:p>
        </p:txBody>
      </p:sp>
      <p:pic>
        <p:nvPicPr>
          <p:cNvPr id="7" name="Grafik 6">
            <a:extLst>
              <a:ext uri="{FF2B5EF4-FFF2-40B4-BE49-F238E27FC236}">
                <a16:creationId xmlns:a16="http://schemas.microsoft.com/office/drawing/2014/main" id="{4A643B36-10CB-CEAF-1BA6-1E0C86C0DE49}"/>
              </a:ext>
            </a:extLst>
          </p:cNvPr>
          <p:cNvPicPr>
            <a:picLocks noChangeAspect="1"/>
          </p:cNvPicPr>
          <p:nvPr/>
        </p:nvPicPr>
        <p:blipFill>
          <a:blip r:embed="rId2"/>
          <a:stretch>
            <a:fillRect/>
          </a:stretch>
        </p:blipFill>
        <p:spPr>
          <a:xfrm>
            <a:off x="4668252" y="2340810"/>
            <a:ext cx="3917483" cy="2176380"/>
          </a:xfrm>
          <a:prstGeom prst="rect">
            <a:avLst/>
          </a:prstGeom>
        </p:spPr>
      </p:pic>
      <p:pic>
        <p:nvPicPr>
          <p:cNvPr id="9" name="Grafik 8">
            <a:extLst>
              <a:ext uri="{FF2B5EF4-FFF2-40B4-BE49-F238E27FC236}">
                <a16:creationId xmlns:a16="http://schemas.microsoft.com/office/drawing/2014/main" id="{8A56EB70-4D02-0E8C-3950-421FE86CDD77}"/>
              </a:ext>
            </a:extLst>
          </p:cNvPr>
          <p:cNvPicPr>
            <a:picLocks noChangeAspect="1"/>
          </p:cNvPicPr>
          <p:nvPr/>
        </p:nvPicPr>
        <p:blipFill>
          <a:blip r:embed="rId3"/>
          <a:stretch>
            <a:fillRect/>
          </a:stretch>
        </p:blipFill>
        <p:spPr>
          <a:xfrm>
            <a:off x="1118935" y="4731486"/>
            <a:ext cx="3134895" cy="1719714"/>
          </a:xfrm>
          <a:prstGeom prst="rect">
            <a:avLst/>
          </a:prstGeom>
        </p:spPr>
      </p:pic>
    </p:spTree>
    <p:extLst>
      <p:ext uri="{BB962C8B-B14F-4D97-AF65-F5344CB8AC3E}">
        <p14:creationId xmlns:p14="http://schemas.microsoft.com/office/powerpoint/2010/main" val="38075911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b="1" dirty="0"/>
              <a:t>Metaverse </a:t>
            </a:r>
            <a:r>
              <a:rPr lang="de-DE" sz="1600" b="1" dirty="0" err="1"/>
              <a:t>as</a:t>
            </a:r>
            <a:r>
              <a:rPr lang="de-DE" sz="1600" b="1" dirty="0"/>
              <a:t> a Service:</a:t>
            </a:r>
          </a:p>
          <a:p>
            <a:r>
              <a:rPr lang="de-DE" sz="1600" dirty="0"/>
              <a:t> - ermöglicht es Nutzern ihre eigene Welt zu erschaffen, zu hosten und zu bearbeiten</a:t>
            </a:r>
          </a:p>
          <a:p>
            <a:endParaRPr lang="de-DE" sz="1600" dirty="0"/>
          </a:p>
          <a:p>
            <a:r>
              <a:rPr lang="de-DE" sz="1600" dirty="0"/>
              <a:t>- besonders nützlich für Startups, da eine komplett eigene Welt sehr teuer sein kann</a:t>
            </a:r>
          </a:p>
          <a:p>
            <a:endParaRPr lang="de-DE" sz="1600" dirty="0"/>
          </a:p>
          <a:p>
            <a:r>
              <a:rPr lang="de-DE" sz="1600" dirty="0"/>
              <a:t>- Vorteile:</a:t>
            </a:r>
          </a:p>
          <a:p>
            <a:endParaRPr lang="de-DE" sz="1600" dirty="0"/>
          </a:p>
          <a:p>
            <a:r>
              <a:rPr lang="de-DE" sz="1600" dirty="0"/>
              <a:t>	1. Interoperabilität</a:t>
            </a:r>
          </a:p>
          <a:p>
            <a:r>
              <a:rPr lang="de-DE" sz="1600" dirty="0"/>
              <a:t>	2. Bearbeitbarkeit</a:t>
            </a:r>
          </a:p>
          <a:p>
            <a:r>
              <a:rPr lang="de-DE" sz="1600" dirty="0"/>
              <a:t>	3. Skalierbarkeit und Sicherheit</a:t>
            </a:r>
          </a:p>
          <a:p>
            <a:r>
              <a:rPr lang="de-DE" sz="1600" dirty="0"/>
              <a:t>	4. Kosten-effizient</a:t>
            </a:r>
          </a:p>
          <a:p>
            <a:endParaRPr lang="de-DE" sz="1600" dirty="0"/>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Industrial Metaverse</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16</a:t>
            </a:fld>
            <a:endParaRPr lang="de-DE" dirty="0"/>
          </a:p>
        </p:txBody>
      </p:sp>
      <p:pic>
        <p:nvPicPr>
          <p:cNvPr id="7" name="Grafik 6">
            <a:extLst>
              <a:ext uri="{FF2B5EF4-FFF2-40B4-BE49-F238E27FC236}">
                <a16:creationId xmlns:a16="http://schemas.microsoft.com/office/drawing/2014/main" id="{20649FB1-2DBE-C77A-6823-4E128E1DA9AA}"/>
              </a:ext>
            </a:extLst>
          </p:cNvPr>
          <p:cNvPicPr>
            <a:picLocks noChangeAspect="1"/>
          </p:cNvPicPr>
          <p:nvPr/>
        </p:nvPicPr>
        <p:blipFill>
          <a:blip r:embed="rId2"/>
          <a:stretch>
            <a:fillRect/>
          </a:stretch>
        </p:blipFill>
        <p:spPr>
          <a:xfrm>
            <a:off x="4150894" y="3654592"/>
            <a:ext cx="4097975" cy="2561234"/>
          </a:xfrm>
          <a:prstGeom prst="rect">
            <a:avLst/>
          </a:prstGeom>
        </p:spPr>
      </p:pic>
    </p:spTree>
    <p:extLst>
      <p:ext uri="{BB962C8B-B14F-4D97-AF65-F5344CB8AC3E}">
        <p14:creationId xmlns:p14="http://schemas.microsoft.com/office/powerpoint/2010/main" val="2465476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fontScale="92500" lnSpcReduction="20000"/>
          </a:bodyPr>
          <a:lstStyle/>
          <a:p>
            <a:r>
              <a:rPr lang="de-DE" sz="1600" b="1" dirty="0"/>
              <a:t>Positive Aspekte:</a:t>
            </a:r>
          </a:p>
          <a:p>
            <a:endParaRPr lang="de-DE" sz="1600" dirty="0"/>
          </a:p>
          <a:p>
            <a:r>
              <a:rPr lang="de-DE" sz="1400" dirty="0"/>
              <a:t>- Effizienzsteigerung und Produktivität</a:t>
            </a:r>
          </a:p>
          <a:p>
            <a:endParaRPr lang="de-DE" sz="1400" dirty="0"/>
          </a:p>
          <a:p>
            <a:r>
              <a:rPr lang="de-DE" sz="1400" dirty="0"/>
              <a:t>- Innovation durch künstliche Intelligenz</a:t>
            </a:r>
          </a:p>
          <a:p>
            <a:endParaRPr lang="de-DE" sz="1400" dirty="0"/>
          </a:p>
          <a:p>
            <a:r>
              <a:rPr lang="de-DE" sz="1400" dirty="0"/>
              <a:t>- Praxisnahe Schulungsmöglichkeiten</a:t>
            </a:r>
          </a:p>
          <a:p>
            <a:endParaRPr lang="de-DE" sz="1400" dirty="0"/>
          </a:p>
          <a:p>
            <a:r>
              <a:rPr lang="de-DE" sz="1400" dirty="0"/>
              <a:t>- Globaler Zugang zu Fachwissen</a:t>
            </a:r>
          </a:p>
          <a:p>
            <a:endParaRPr lang="de-DE" sz="1400" dirty="0"/>
          </a:p>
          <a:p>
            <a:r>
              <a:rPr lang="de-DE" sz="1400" dirty="0"/>
              <a:t>- Globale Zusammenarbeit und Vernetzung</a:t>
            </a:r>
          </a:p>
          <a:p>
            <a:endParaRPr lang="de-DE" sz="1400" dirty="0"/>
          </a:p>
          <a:p>
            <a:r>
              <a:rPr lang="de-DE" sz="1400" dirty="0"/>
              <a:t>- Innovative Geschäftsmöglichkeiten</a:t>
            </a:r>
          </a:p>
          <a:p>
            <a:endParaRPr lang="de-DE" sz="1400" dirty="0"/>
          </a:p>
          <a:p>
            <a:r>
              <a:rPr lang="de-DE" sz="1400" dirty="0"/>
              <a:t>- Verbesserte Kundenerfahrung</a:t>
            </a:r>
          </a:p>
          <a:p>
            <a:endParaRPr lang="de-DE" sz="1400" dirty="0"/>
          </a:p>
          <a:p>
            <a:r>
              <a:rPr lang="de-DE" sz="1400" dirty="0"/>
              <a:t>- Digitale Identität und soziale Interaktion</a:t>
            </a:r>
          </a:p>
          <a:p>
            <a:endParaRPr lang="de-DE" sz="1600" dirty="0"/>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Industrial Metaverse</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17</a:t>
            </a:fld>
            <a:endParaRPr lang="de-DE" dirty="0"/>
          </a:p>
        </p:txBody>
      </p:sp>
    </p:spTree>
    <p:extLst>
      <p:ext uri="{BB962C8B-B14F-4D97-AF65-F5344CB8AC3E}">
        <p14:creationId xmlns:p14="http://schemas.microsoft.com/office/powerpoint/2010/main" val="38618720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fontScale="85000" lnSpcReduction="20000"/>
          </a:bodyPr>
          <a:lstStyle/>
          <a:p>
            <a:r>
              <a:rPr lang="de-DE" sz="1600" b="1" dirty="0"/>
              <a:t>Negative Aspekte:</a:t>
            </a:r>
          </a:p>
          <a:p>
            <a:endParaRPr lang="de-DE" sz="1600" dirty="0"/>
          </a:p>
          <a:p>
            <a:r>
              <a:rPr lang="de-DE" sz="1600" dirty="0"/>
              <a:t>- Datenschutz- und Sicherheitsbedenken</a:t>
            </a:r>
          </a:p>
          <a:p>
            <a:endParaRPr lang="de-DE" sz="1600" dirty="0"/>
          </a:p>
          <a:p>
            <a:r>
              <a:rPr lang="de-DE" sz="1600" dirty="0"/>
              <a:t>- Technologische Herausforderungen und Kosten</a:t>
            </a:r>
          </a:p>
          <a:p>
            <a:endParaRPr lang="de-DE" sz="1600" dirty="0"/>
          </a:p>
          <a:p>
            <a:r>
              <a:rPr lang="de-DE" sz="1600" dirty="0"/>
              <a:t>- Abhängigkeit von Technologie</a:t>
            </a:r>
          </a:p>
          <a:p>
            <a:endParaRPr lang="de-DE" sz="1600" dirty="0"/>
          </a:p>
          <a:p>
            <a:r>
              <a:rPr lang="de-DE" sz="1600" dirty="0"/>
              <a:t>- Herausforderung bei der Mitarbeiterakzeptanz</a:t>
            </a:r>
          </a:p>
          <a:p>
            <a:endParaRPr lang="de-DE" sz="1600" dirty="0"/>
          </a:p>
          <a:p>
            <a:r>
              <a:rPr lang="de-DE" sz="1600" dirty="0"/>
              <a:t>- Digitale Kluft und Zugänglichkeit</a:t>
            </a:r>
          </a:p>
          <a:p>
            <a:endParaRPr lang="de-DE" sz="1600" dirty="0"/>
          </a:p>
          <a:p>
            <a:r>
              <a:rPr lang="de-DE" sz="1600" dirty="0"/>
              <a:t>- Suchtpotenzial und psychologische Auswirkungen</a:t>
            </a:r>
          </a:p>
          <a:p>
            <a:endParaRPr lang="de-DE" sz="1600" dirty="0"/>
          </a:p>
          <a:p>
            <a:r>
              <a:rPr lang="de-DE" sz="1600" dirty="0"/>
              <a:t>- Regulatorische Herausforderungen</a:t>
            </a:r>
          </a:p>
          <a:p>
            <a:endParaRPr lang="de-DE" sz="1600" dirty="0"/>
          </a:p>
          <a:p>
            <a:r>
              <a:rPr lang="de-DE" sz="1600" dirty="0"/>
              <a:t>- Inhaltliche Kontrolle und Ethik</a:t>
            </a:r>
          </a:p>
          <a:p>
            <a:endParaRPr lang="de-DE" sz="1600" dirty="0"/>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Industrial Metaverse</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18</a:t>
            </a:fld>
            <a:endParaRPr lang="de-DE" dirty="0"/>
          </a:p>
        </p:txBody>
      </p:sp>
    </p:spTree>
    <p:extLst>
      <p:ext uri="{BB962C8B-B14F-4D97-AF65-F5344CB8AC3E}">
        <p14:creationId xmlns:p14="http://schemas.microsoft.com/office/powerpoint/2010/main" val="3269926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endParaRPr lang="de-DE" sz="1600" dirty="0"/>
          </a:p>
          <a:p>
            <a:r>
              <a:rPr lang="de-DE" sz="1600" dirty="0"/>
              <a:t>- Metaverse bietet viele Möglichkeiten an, um bei alltäglichen Tätigkeiten, Interaktion mit anderen Menschen, beim Einkaufen und arbeiten zu helfen</a:t>
            </a:r>
          </a:p>
          <a:p>
            <a:endParaRPr lang="de-DE" sz="1600" dirty="0"/>
          </a:p>
          <a:p>
            <a:r>
              <a:rPr lang="de-DE" sz="1600" dirty="0"/>
              <a:t>- Die Weiterentwicklung der 3D Welten wird viele positive Effekte mit sich bringen</a:t>
            </a:r>
          </a:p>
          <a:p>
            <a:endParaRPr lang="de-DE" sz="1600" dirty="0"/>
          </a:p>
          <a:p>
            <a:r>
              <a:rPr lang="de-DE" sz="1600" dirty="0"/>
              <a:t>- Jedoch bringt es auch verschiedene Risiken und andere negativen Aspekte mit sich</a:t>
            </a:r>
          </a:p>
          <a:p>
            <a:endParaRPr lang="de-DE" sz="1600" dirty="0"/>
          </a:p>
          <a:p>
            <a:r>
              <a:rPr lang="de-DE" sz="1600" dirty="0"/>
              <a:t>- Technologie in kleinen Schritten erkunden</a:t>
            </a:r>
          </a:p>
          <a:p>
            <a:endParaRPr lang="de-DE" sz="1600" dirty="0"/>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Bewertung</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19</a:t>
            </a:fld>
            <a:endParaRPr lang="de-DE" dirty="0"/>
          </a:p>
        </p:txBody>
      </p:sp>
    </p:spTree>
    <p:extLst>
      <p:ext uri="{BB962C8B-B14F-4D97-AF65-F5344CB8AC3E}">
        <p14:creationId xmlns:p14="http://schemas.microsoft.com/office/powerpoint/2010/main" val="3804986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AD40A2ED-34DB-28E9-66AD-697937CA353D}"/>
              </a:ext>
            </a:extLst>
          </p:cNvPr>
          <p:cNvSpPr>
            <a:spLocks noGrp="1"/>
          </p:cNvSpPr>
          <p:nvPr>
            <p:ph type="body" sz="quarter" idx="15"/>
          </p:nvPr>
        </p:nvSpPr>
        <p:spPr>
          <a:xfrm>
            <a:off x="423000" y="1663514"/>
            <a:ext cx="8298000" cy="4740451"/>
          </a:xfrm>
        </p:spPr>
        <p:txBody>
          <a:bodyPr>
            <a:noAutofit/>
          </a:bodyPr>
          <a:lstStyle/>
          <a:p>
            <a:pPr marL="228600" indent="-228600">
              <a:buFont typeface="+mj-lt"/>
              <a:buAutoNum type="arabicPeriod"/>
            </a:pPr>
            <a:r>
              <a:rPr lang="de-DE" sz="1300" b="1" dirty="0"/>
              <a:t>Wesen des Metaverse</a:t>
            </a:r>
          </a:p>
          <a:p>
            <a:r>
              <a:rPr lang="de-DE" sz="1300" b="1" dirty="0"/>
              <a:t>	1.1 Definition des Metaverse</a:t>
            </a:r>
          </a:p>
          <a:p>
            <a:r>
              <a:rPr lang="de-DE" sz="1300" b="1" dirty="0"/>
              <a:t>	1.2 Aktueller Stand des Metaverse</a:t>
            </a:r>
          </a:p>
          <a:p>
            <a:r>
              <a:rPr lang="de-DE" sz="1300" b="1" dirty="0"/>
              <a:t>	1.3 Funktionsweise des Metaverse</a:t>
            </a:r>
          </a:p>
          <a:p>
            <a:r>
              <a:rPr lang="de-DE" sz="1300" b="1" dirty="0"/>
              <a:t>2.   Beispiele </a:t>
            </a:r>
          </a:p>
          <a:p>
            <a:r>
              <a:rPr lang="de-DE" sz="1300" b="1" dirty="0"/>
              <a:t>	2.1 </a:t>
            </a:r>
            <a:r>
              <a:rPr lang="de-DE" sz="1300" b="1" dirty="0" err="1"/>
              <a:t>Decentraland</a:t>
            </a:r>
            <a:endParaRPr lang="de-DE" sz="1300" b="1" dirty="0"/>
          </a:p>
          <a:p>
            <a:r>
              <a:rPr lang="de-DE" sz="1300" b="1" dirty="0"/>
              <a:t>	2.2 </a:t>
            </a:r>
            <a:r>
              <a:rPr lang="de-DE" sz="1300" b="1" dirty="0" err="1"/>
              <a:t>Sansar</a:t>
            </a:r>
            <a:endParaRPr lang="de-DE" sz="1300" b="1" dirty="0"/>
          </a:p>
          <a:p>
            <a:r>
              <a:rPr lang="de-DE" sz="1300" b="1" dirty="0"/>
              <a:t>	2.3 Sandbox</a:t>
            </a:r>
          </a:p>
          <a:p>
            <a:r>
              <a:rPr lang="de-DE" sz="1300" b="1" dirty="0"/>
              <a:t>3.   Industrial Metaverse</a:t>
            </a:r>
          </a:p>
          <a:p>
            <a:r>
              <a:rPr lang="de-DE" sz="1300" b="1" dirty="0"/>
              <a:t>	3.1 Was ist das Industrial Metaverse?</a:t>
            </a:r>
          </a:p>
          <a:p>
            <a:r>
              <a:rPr lang="de-DE" sz="1300" b="1" dirty="0"/>
              <a:t>	3.2 Anwendung in der Industrie (5.0)</a:t>
            </a:r>
          </a:p>
          <a:p>
            <a:r>
              <a:rPr lang="de-DE" sz="1300" b="1" dirty="0"/>
              <a:t>	3.3 Positive und negative Aspekte des Metaverse</a:t>
            </a:r>
          </a:p>
          <a:p>
            <a:r>
              <a:rPr lang="de-DE" sz="1300" b="1" dirty="0"/>
              <a:t>4. Bewertung</a:t>
            </a:r>
          </a:p>
          <a:p>
            <a:r>
              <a:rPr lang="de-DE" sz="1300" b="1" dirty="0"/>
              <a:t>5. Quellen</a:t>
            </a:r>
          </a:p>
        </p:txBody>
      </p:sp>
      <p:sp>
        <p:nvSpPr>
          <p:cNvPr id="3" name="Titel 2">
            <a:extLst>
              <a:ext uri="{FF2B5EF4-FFF2-40B4-BE49-F238E27FC236}">
                <a16:creationId xmlns:a16="http://schemas.microsoft.com/office/drawing/2014/main" id="{4EF15231-48DF-7DA3-F053-1DE31BAA5C42}"/>
              </a:ext>
            </a:extLst>
          </p:cNvPr>
          <p:cNvSpPr>
            <a:spLocks noGrp="1"/>
          </p:cNvSpPr>
          <p:nvPr>
            <p:ph type="title"/>
          </p:nvPr>
        </p:nvSpPr>
        <p:spPr/>
        <p:txBody>
          <a:bodyPr>
            <a:normAutofit fontScale="90000"/>
          </a:bodyPr>
          <a:lstStyle/>
          <a:p>
            <a:r>
              <a:rPr lang="de-DE" dirty="0"/>
              <a:t>Metaverse in der Industrie 5.0		</a:t>
            </a:r>
          </a:p>
        </p:txBody>
      </p:sp>
      <p:sp>
        <p:nvSpPr>
          <p:cNvPr id="4" name="Untertitel 3">
            <a:extLst>
              <a:ext uri="{FF2B5EF4-FFF2-40B4-BE49-F238E27FC236}">
                <a16:creationId xmlns:a16="http://schemas.microsoft.com/office/drawing/2014/main" id="{5F0BA0FB-7398-7CF3-6E31-BACB25402A07}"/>
              </a:ext>
            </a:extLst>
          </p:cNvPr>
          <p:cNvSpPr>
            <a:spLocks noGrp="1"/>
          </p:cNvSpPr>
          <p:nvPr>
            <p:ph type="subTitle" idx="1"/>
          </p:nvPr>
        </p:nvSpPr>
        <p:spPr/>
        <p:txBody>
          <a:bodyPr/>
          <a:lstStyle/>
          <a:p>
            <a:r>
              <a:rPr lang="de-DE" b="1" dirty="0"/>
              <a:t>Gliederung</a:t>
            </a:r>
          </a:p>
        </p:txBody>
      </p:sp>
      <p:sp>
        <p:nvSpPr>
          <p:cNvPr id="5" name="Foliennummernplatzhalter 4">
            <a:extLst>
              <a:ext uri="{FF2B5EF4-FFF2-40B4-BE49-F238E27FC236}">
                <a16:creationId xmlns:a16="http://schemas.microsoft.com/office/drawing/2014/main" id="{A05DA32C-529D-B41C-7FF0-6278C0B26906}"/>
              </a:ext>
            </a:extLst>
          </p:cNvPr>
          <p:cNvSpPr>
            <a:spLocks noGrp="1"/>
          </p:cNvSpPr>
          <p:nvPr>
            <p:ph type="sldNum" sz="quarter" idx="4"/>
          </p:nvPr>
        </p:nvSpPr>
        <p:spPr/>
        <p:txBody>
          <a:bodyPr/>
          <a:lstStyle/>
          <a:p>
            <a:fld id="{F777D48D-F22C-624F-9C01-7CDA9A361691}" type="slidenum">
              <a:rPr lang="de-DE" smtClean="0"/>
              <a:pPr/>
              <a:t>2</a:t>
            </a:fld>
            <a:endParaRPr lang="de-DE" dirty="0"/>
          </a:p>
        </p:txBody>
      </p:sp>
    </p:spTree>
    <p:extLst>
      <p:ext uri="{BB962C8B-B14F-4D97-AF65-F5344CB8AC3E}">
        <p14:creationId xmlns:p14="http://schemas.microsoft.com/office/powerpoint/2010/main" val="7105741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dirty="0"/>
              <a:t>Forschungsergebnis vom Pew Research Center und Elon </a:t>
            </a:r>
            <a:r>
              <a:rPr lang="de-DE" sz="1600" dirty="0" err="1"/>
              <a:t>University‘s</a:t>
            </a:r>
            <a:r>
              <a:rPr lang="de-DE" sz="1600" dirty="0"/>
              <a:t> </a:t>
            </a:r>
            <a:r>
              <a:rPr lang="de-DE" sz="1600" dirty="0" err="1"/>
              <a:t>Imagening</a:t>
            </a:r>
            <a:r>
              <a:rPr lang="de-DE" sz="1600" dirty="0"/>
              <a:t> </a:t>
            </a:r>
            <a:r>
              <a:rPr lang="de-DE" sz="1600" dirty="0" err="1"/>
              <a:t>the</a:t>
            </a:r>
            <a:r>
              <a:rPr lang="de-DE" sz="1600" dirty="0"/>
              <a:t> Internet Center:</a:t>
            </a:r>
          </a:p>
          <a:p>
            <a:endParaRPr lang="de-DE" sz="1600" dirty="0"/>
          </a:p>
          <a:p>
            <a:r>
              <a:rPr lang="de-DE" sz="1600" dirty="0"/>
              <a:t>- ab 2040 (laut 54% der Experten) wird das Metaverse für eine halbe Milliarde Menschen deutlich weiterentwickelt sein</a:t>
            </a:r>
          </a:p>
          <a:p>
            <a:endParaRPr lang="de-DE" sz="1600" dirty="0"/>
          </a:p>
          <a:p>
            <a:r>
              <a:rPr lang="de-DE" sz="1600" dirty="0"/>
              <a:t>- 46% der Experten waren der Ansicht, dass dies nicht der Fall sein wird</a:t>
            </a:r>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Bewertung</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20</a:t>
            </a:fld>
            <a:endParaRPr lang="de-DE" dirty="0"/>
          </a:p>
        </p:txBody>
      </p:sp>
    </p:spTree>
    <p:extLst>
      <p:ext uri="{BB962C8B-B14F-4D97-AF65-F5344CB8AC3E}">
        <p14:creationId xmlns:p14="http://schemas.microsoft.com/office/powerpoint/2010/main" val="32648629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400" dirty="0"/>
              <a:t>- </a:t>
            </a:r>
            <a:r>
              <a:rPr lang="de-DE" sz="1400" dirty="0">
                <a:effectLst/>
                <a:latin typeface="URWPalladioL"/>
              </a:rPr>
              <a:t>The Metaverse in Industry 5.0: A Human-</a:t>
            </a:r>
            <a:r>
              <a:rPr lang="de-DE" sz="1400" dirty="0" err="1">
                <a:effectLst/>
                <a:latin typeface="URWPalladioL"/>
              </a:rPr>
              <a:t>Centric</a:t>
            </a:r>
            <a:r>
              <a:rPr lang="de-DE" sz="1400" dirty="0">
                <a:effectLst/>
                <a:latin typeface="URWPalladioL"/>
              </a:rPr>
              <a:t> Approach </a:t>
            </a:r>
            <a:r>
              <a:rPr lang="de-DE" sz="1400" dirty="0" err="1">
                <a:effectLst/>
                <a:latin typeface="URWPalladioL"/>
              </a:rPr>
              <a:t>towards</a:t>
            </a:r>
            <a:r>
              <a:rPr lang="de-DE" sz="1400" dirty="0">
                <a:effectLst/>
                <a:latin typeface="URWPalladioL"/>
              </a:rPr>
              <a:t> </a:t>
            </a:r>
            <a:r>
              <a:rPr lang="de-DE" sz="1400" dirty="0" err="1">
                <a:effectLst/>
                <a:latin typeface="URWPalladioL"/>
              </a:rPr>
              <a:t>Personalized</a:t>
            </a:r>
            <a:r>
              <a:rPr lang="de-DE" sz="1400" dirty="0">
                <a:effectLst/>
                <a:latin typeface="URWPalladioL"/>
              </a:rPr>
              <a:t> Value </a:t>
            </a:r>
            <a:r>
              <a:rPr lang="de-DE" sz="1400" dirty="0" err="1">
                <a:effectLst/>
                <a:latin typeface="URWPalladioL"/>
              </a:rPr>
              <a:t>Creation</a:t>
            </a:r>
            <a:r>
              <a:rPr lang="de-DE" sz="1400" dirty="0">
                <a:latin typeface="URWPalladioL"/>
              </a:rPr>
              <a:t>, Dimitris </a:t>
            </a:r>
            <a:r>
              <a:rPr lang="de-DE" sz="1400" dirty="0" err="1">
                <a:latin typeface="URWPalladioL"/>
              </a:rPr>
              <a:t>Mourtzis</a:t>
            </a:r>
            <a:endParaRPr lang="de-DE" sz="1400" dirty="0">
              <a:latin typeface="URWPalladioL"/>
            </a:endParaRPr>
          </a:p>
          <a:p>
            <a:r>
              <a:rPr lang="de-DE" sz="1600" dirty="0">
                <a:latin typeface="URWPalladioL"/>
              </a:rPr>
              <a:t>- </a:t>
            </a:r>
            <a:r>
              <a:rPr lang="de-DE" sz="1400" dirty="0">
                <a:effectLst/>
                <a:latin typeface="AdvOTd3a5f740"/>
              </a:rPr>
              <a:t>Digital </a:t>
            </a:r>
            <a:r>
              <a:rPr lang="de-DE" sz="1400" dirty="0" err="1">
                <a:effectLst/>
                <a:latin typeface="AdvOTd3a5f740"/>
              </a:rPr>
              <a:t>twin</a:t>
            </a:r>
            <a:r>
              <a:rPr lang="de-DE" sz="1400" dirty="0">
                <a:effectLst/>
                <a:latin typeface="AdvOTd3a5f740"/>
              </a:rPr>
              <a:t> </a:t>
            </a:r>
            <a:r>
              <a:rPr lang="de-DE" sz="1400" dirty="0" err="1">
                <a:effectLst/>
                <a:latin typeface="AdvOTd3a5f740"/>
              </a:rPr>
              <a:t>inception</a:t>
            </a:r>
            <a:r>
              <a:rPr lang="de-DE" sz="1400" dirty="0">
                <a:effectLst/>
                <a:latin typeface="AdvOTd3a5f740"/>
              </a:rPr>
              <a:t> in </a:t>
            </a:r>
            <a:r>
              <a:rPr lang="de-DE" sz="1400" dirty="0" err="1">
                <a:effectLst/>
                <a:latin typeface="AdvOTd3a5f740"/>
              </a:rPr>
              <a:t>the</a:t>
            </a:r>
            <a:r>
              <a:rPr lang="de-DE" sz="1400" dirty="0">
                <a:effectLst/>
                <a:latin typeface="AdvOTd3a5f740"/>
              </a:rPr>
              <a:t> </a:t>
            </a:r>
            <a:r>
              <a:rPr lang="de-DE" sz="1400" dirty="0" err="1">
                <a:effectLst/>
                <a:latin typeface="AdvOTd3a5f740"/>
              </a:rPr>
              <a:t>Era</a:t>
            </a:r>
            <a:r>
              <a:rPr lang="de-DE" sz="1400" dirty="0">
                <a:effectLst/>
                <a:latin typeface="AdvOTd3a5f740"/>
              </a:rPr>
              <a:t> </a:t>
            </a:r>
            <a:r>
              <a:rPr lang="de-DE" sz="1400" dirty="0" err="1">
                <a:effectLst/>
                <a:latin typeface="AdvOTd3a5f740"/>
              </a:rPr>
              <a:t>of</a:t>
            </a:r>
            <a:r>
              <a:rPr lang="de-DE" sz="1400" dirty="0">
                <a:effectLst/>
                <a:latin typeface="AdvOTd3a5f740"/>
              </a:rPr>
              <a:t> </a:t>
            </a:r>
            <a:r>
              <a:rPr lang="de-DE" sz="1400" dirty="0" err="1">
                <a:effectLst/>
                <a:latin typeface="AdvOTd3a5f740"/>
              </a:rPr>
              <a:t>industrial</a:t>
            </a:r>
            <a:r>
              <a:rPr lang="de-DE" sz="1400" dirty="0">
                <a:effectLst/>
                <a:latin typeface="AdvOTd3a5f740"/>
              </a:rPr>
              <a:t> </a:t>
            </a:r>
            <a:r>
              <a:rPr lang="de-DE" sz="1400" dirty="0" err="1">
                <a:effectLst/>
                <a:latin typeface="AdvOTd3a5f740"/>
              </a:rPr>
              <a:t>metaverse</a:t>
            </a:r>
            <a:r>
              <a:rPr lang="de-DE" sz="1400" dirty="0">
                <a:effectLst/>
                <a:latin typeface="AdvOTd3a5f740"/>
              </a:rPr>
              <a:t>, Dimitris </a:t>
            </a:r>
            <a:r>
              <a:rPr lang="de-DE" sz="1400" dirty="0" err="1">
                <a:effectLst/>
                <a:latin typeface="AdvOTd3a5f740"/>
              </a:rPr>
              <a:t>Mourtzis</a:t>
            </a:r>
            <a:endParaRPr lang="de-DE" sz="1400" dirty="0">
              <a:effectLst/>
              <a:latin typeface="AdvOTd3a5f740"/>
            </a:endParaRPr>
          </a:p>
          <a:p>
            <a:r>
              <a:rPr lang="de-DE" sz="1400" dirty="0">
                <a:latin typeface="AdvOTd3a5f740"/>
              </a:rPr>
              <a:t>- Metaverse, </a:t>
            </a:r>
            <a:r>
              <a:rPr lang="de-DE" sz="1400" dirty="0" err="1">
                <a:latin typeface="AdvOTd3a5f740"/>
              </a:rPr>
              <a:t>Mystakidis</a:t>
            </a:r>
            <a:r>
              <a:rPr lang="de-DE" sz="1400" dirty="0">
                <a:latin typeface="AdvOTd3a5f740"/>
              </a:rPr>
              <a:t> Stylianos</a:t>
            </a:r>
          </a:p>
          <a:p>
            <a:r>
              <a:rPr lang="de-DE" sz="1100" dirty="0">
                <a:effectLst/>
                <a:latin typeface="AdvOTd3a5f740"/>
              </a:rPr>
              <a:t>- </a:t>
            </a:r>
            <a:r>
              <a:rPr lang="de-DE" sz="1400"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https://maticz.com/metaverse-as-a-service</a:t>
            </a:r>
            <a:endParaRPr lang="de-DE" sz="14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400"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rPr>
              <a:t>- https://autlook.at/branchennews/industrial-metaverse-die-top-10-anwendungen/</a:t>
            </a:r>
            <a:endParaRPr lang="de-DE" sz="14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400"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4"/>
              </a:rPr>
              <a:t>- https://www.ptc.com/de/blogs/corporate/what-is-industrial-metaverse</a:t>
            </a:r>
            <a:endParaRPr lang="de-DE" sz="14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400"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5"/>
              </a:rPr>
              <a:t>- https://bvik.org/blog/2022/08/metaverse-fuer-die-industrie/</a:t>
            </a:r>
            <a:endParaRPr lang="de-DE" sz="14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400" kern="100" dirty="0">
                <a:solidFill>
                  <a:srgbClr val="0563C1"/>
                </a:solidFill>
                <a:latin typeface="Calibri" panose="020F0502020204030204" pitchFamily="34" charset="0"/>
                <a:ea typeface="Calibri" panose="020F0502020204030204" pitchFamily="34" charset="0"/>
                <a:cs typeface="Times New Roman" panose="02020603050405020304" pitchFamily="18" charset="0"/>
                <a:hlinkClick r:id="rId6"/>
              </a:rPr>
              <a:t>- </a:t>
            </a:r>
            <a:r>
              <a:rPr lang="de-DE" sz="1400"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https://www.siemens.com/de/de/unternehmen/insights/was-ist-das-industrial-metaverse.html#</a:t>
            </a:r>
            <a:endParaRPr lang="de-DE" sz="14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400"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7"/>
              </a:rPr>
              <a:t>- https://decentraland.org</a:t>
            </a:r>
            <a:endParaRPr lang="de-DE" sz="14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400"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8"/>
              </a:rPr>
              <a:t>- https://www.sansar.com</a:t>
            </a:r>
            <a:endParaRPr lang="de-DE" sz="14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400"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9"/>
              </a:rPr>
              <a:t>- https://www.sandbox.game/en/</a:t>
            </a:r>
            <a:endParaRPr lang="de-DE" sz="14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400"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0"/>
              </a:rPr>
              <a:t>- https://dbi-analytics.de/das-internet-kompakt-erklaert/</a:t>
            </a:r>
            <a:endParaRPr lang="de-DE" sz="1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de-DE" sz="2800" dirty="0"/>
          </a:p>
          <a:p>
            <a:endParaRPr lang="de-DE" sz="2400" dirty="0"/>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Quellen</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21</a:t>
            </a:fld>
            <a:endParaRPr lang="de-DE" dirty="0"/>
          </a:p>
        </p:txBody>
      </p:sp>
    </p:spTree>
    <p:extLst>
      <p:ext uri="{BB962C8B-B14F-4D97-AF65-F5344CB8AC3E}">
        <p14:creationId xmlns:p14="http://schemas.microsoft.com/office/powerpoint/2010/main" val="37221178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fontScale="62500" lnSpcReduction="20000"/>
          </a:bodyPr>
          <a:lstStyle/>
          <a:p>
            <a:r>
              <a:rPr lang="de-DE" sz="1600" dirty="0"/>
              <a:t>Bildquellen:</a:t>
            </a: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 https://hyperlex.ai/wp-content/uploads/2022/02/metaverse-hyperlex.png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rPr>
              <a:t>- https://stat2.moneycontrol.com/assets/images/ms/wazirx/a-beginners-guide.jpg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4"/>
              </a:rPr>
              <a:t>- https://dmexco-lightsails-media.s3.eu-central-1.amazonaws.com/wp-content/uploads/2018/06/07141238/augmented-reality-marketing.jpg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5"/>
              </a:rPr>
              <a:t>- https://www.dgq.de/wp-content/uploads/2020/05/Fachbeitrag-Künstliche-Intelligenz.jpg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 https://www.globalsign.com/application/files/7416/3763/0034/General_Banner_WhatisIOT_4_APAC_2021_11_22.jpg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7"/>
              </a:rPr>
              <a:t>- https://assets-global.website-files.com/636ff594b73c8dfbd3673fe8/64468eed82dd61b37eda7123_social-interactions_59b1caa26e612ad6944575dffadec085_2000.jpeg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8"/>
              </a:rPr>
              <a:t>- </a:t>
            </a:r>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9"/>
              </a:rPr>
              <a:t>https://www.virtual-reality-magazin.de/wp-content/uploads/honeywell-ifs-1024x576.jpg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0"/>
              </a:rPr>
              <a:t>- </a:t>
            </a:r>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1"/>
              </a:rPr>
              <a:t>https://www.elunic.com/de/wp-content/uploads/2022/09/digitaler-zwilling-digital-twin.jpg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2"/>
              </a:rPr>
              <a:t>- https://www.ingenieur.de/wp-content/uploads/2018/04/Siemens_Motoren-e1523391118555-980x508.jpg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3"/>
              </a:rPr>
              <a:t>- https://i0.wp.com/akselos.com/wp-content/uploads/2023/08/Industrial-Metaverse-1-1.jpg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4"/>
              </a:rPr>
              <a:t>- https://www.softwebsolutions.com/wp-content/uploads/2023/05/metaverse-in-manufacturing.png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5"/>
              </a:rPr>
              <a:t>- https://www.analyticsinsight.net/wp-content/uploads/2023/08/How-the-Metaverse-Can-Transform-the-Education-Industry-1.jpg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6"/>
              </a:rPr>
              <a:t>- https://cdn.substack.com/image/fetch/f_auto,q_auto:good,fl_progressive:steep/https%3A%2F%2Fbucketeer-e05bbc84-baa3-437e-9518-adb32be77984.s3.amazonaws.com%2Fpublic%2Fimages%2F3400241f-2959-4dc3-8998-40d247ded27c_700x384.png</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800" u="sng" kern="100"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17"/>
              </a:rPr>
              <a:t>- https://ideausher.com/wp-content/uploads/2023/11/Metaverse-as-a-Service-MaaS-Platform.webp</a:t>
            </a:r>
            <a:endParaRPr lang="de-DE"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de-DE" sz="1600" dirty="0"/>
              <a:t> </a:t>
            </a:r>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Quellen</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22</a:t>
            </a:fld>
            <a:endParaRPr lang="de-DE" dirty="0"/>
          </a:p>
        </p:txBody>
      </p:sp>
    </p:spTree>
    <p:extLst>
      <p:ext uri="{BB962C8B-B14F-4D97-AF65-F5344CB8AC3E}">
        <p14:creationId xmlns:p14="http://schemas.microsoft.com/office/powerpoint/2010/main" val="1685330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b="1" dirty="0"/>
              <a:t>Definition</a:t>
            </a:r>
            <a:r>
              <a:rPr lang="de-DE" sz="1600" dirty="0"/>
              <a:t>:</a:t>
            </a:r>
          </a:p>
          <a:p>
            <a:r>
              <a:rPr lang="de-DE" sz="1600" dirty="0"/>
              <a:t>- „</a:t>
            </a:r>
            <a:r>
              <a:rPr lang="de-DE" sz="1600" dirty="0" err="1"/>
              <a:t>meta</a:t>
            </a:r>
            <a:r>
              <a:rPr lang="de-DE" sz="1600" dirty="0"/>
              <a:t>“ (griech.) = jenseits, </a:t>
            </a:r>
            <a:r>
              <a:rPr lang="de-DE" sz="1600" dirty="0" err="1"/>
              <a:t>universe</a:t>
            </a:r>
            <a:endParaRPr lang="de-DE" sz="1600" dirty="0"/>
          </a:p>
          <a:p>
            <a:r>
              <a:rPr lang="de-DE" sz="1600" dirty="0"/>
              <a:t>- Digitales Konzept, bei dem ein virtueller Raum durch das Zusammenwirken virtueller, erweiterter und physischer Realität entsteht</a:t>
            </a:r>
          </a:p>
          <a:p>
            <a:r>
              <a:rPr lang="de-DE" sz="1600" dirty="0"/>
              <a:t>- Digitale und interaktive Umgebung, in der User als Avatare arbeiten, spielen, sich treffen shoppen und handeln können</a:t>
            </a:r>
          </a:p>
          <a:p>
            <a:r>
              <a:rPr lang="de-DE" sz="1600" dirty="0"/>
              <a:t>- soll dreidimensionaler, interaktiver, greifbarer und erlebbarer sein als das heutige Internet</a:t>
            </a:r>
          </a:p>
          <a:p>
            <a:r>
              <a:rPr lang="de-DE" sz="1600" dirty="0"/>
              <a:t>- Vision einer gemeinsamen Online-Welt, in der die reale und virtuelle Welt zu einer gemeinsame zusammengeführt werden</a:t>
            </a:r>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Wesen</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3</a:t>
            </a:fld>
            <a:endParaRPr lang="de-DE" dirty="0"/>
          </a:p>
        </p:txBody>
      </p:sp>
    </p:spTree>
    <p:extLst>
      <p:ext uri="{BB962C8B-B14F-4D97-AF65-F5344CB8AC3E}">
        <p14:creationId xmlns:p14="http://schemas.microsoft.com/office/powerpoint/2010/main" val="39793174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b="1" dirty="0"/>
              <a:t>Aktueller Stand:</a:t>
            </a:r>
          </a:p>
          <a:p>
            <a:r>
              <a:rPr lang="de-DE" sz="1600" dirty="0"/>
              <a:t>- aktuell in der Entwicklung, keine allgemeine Definition oder Umsetzung</a:t>
            </a:r>
          </a:p>
          <a:p>
            <a:r>
              <a:rPr lang="de-DE" sz="1600" dirty="0"/>
              <a:t>- Prototypen existieren bereits</a:t>
            </a:r>
          </a:p>
          <a:p>
            <a:r>
              <a:rPr lang="de-DE" sz="1600" dirty="0"/>
              <a:t>- es wird in Zukunft die Art und Weise wie wir arbeiten werden vermutlich drastisch verändern</a:t>
            </a:r>
          </a:p>
          <a:p>
            <a:r>
              <a:rPr lang="de-DE" sz="1600" dirty="0"/>
              <a:t>- Metaverse ist dezentralisiert und gehört keinem Unternehmen, keiner Organisation oder Nutzer</a:t>
            </a:r>
          </a:p>
          <a:p>
            <a:r>
              <a:rPr lang="de-DE" sz="1600" dirty="0"/>
              <a:t>- wird von Konzernen wie </a:t>
            </a:r>
            <a:r>
              <a:rPr lang="de-DE" sz="1600" dirty="0" err="1"/>
              <a:t>Meta</a:t>
            </a:r>
            <a:r>
              <a:rPr lang="de-DE" sz="1600" dirty="0"/>
              <a:t>,</a:t>
            </a:r>
          </a:p>
          <a:p>
            <a:r>
              <a:rPr lang="de-DE" sz="1600" dirty="0"/>
              <a:t>Microsoft und Nvidia vorangetrieben</a:t>
            </a:r>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Wesen</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4</a:t>
            </a:fld>
            <a:endParaRPr lang="de-DE" dirty="0"/>
          </a:p>
        </p:txBody>
      </p:sp>
      <p:pic>
        <p:nvPicPr>
          <p:cNvPr id="7" name="Grafik 6">
            <a:extLst>
              <a:ext uri="{FF2B5EF4-FFF2-40B4-BE49-F238E27FC236}">
                <a16:creationId xmlns:a16="http://schemas.microsoft.com/office/drawing/2014/main" id="{7D712DCC-4DD6-59C9-7992-9FA14F7A8CCE}"/>
              </a:ext>
            </a:extLst>
          </p:cNvPr>
          <p:cNvPicPr>
            <a:picLocks noChangeAspect="1"/>
          </p:cNvPicPr>
          <p:nvPr/>
        </p:nvPicPr>
        <p:blipFill>
          <a:blip r:embed="rId3"/>
          <a:stretch>
            <a:fillRect/>
          </a:stretch>
        </p:blipFill>
        <p:spPr>
          <a:xfrm>
            <a:off x="3952800" y="4141184"/>
            <a:ext cx="4547936" cy="2558214"/>
          </a:xfrm>
          <a:prstGeom prst="rect">
            <a:avLst/>
          </a:prstGeom>
        </p:spPr>
      </p:pic>
    </p:spTree>
    <p:extLst>
      <p:ext uri="{BB962C8B-B14F-4D97-AF65-F5344CB8AC3E}">
        <p14:creationId xmlns:p14="http://schemas.microsoft.com/office/powerpoint/2010/main" val="1505634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b="1" dirty="0"/>
              <a:t>Funktionsweise des Metaverse:</a:t>
            </a:r>
          </a:p>
          <a:p>
            <a:r>
              <a:rPr lang="de-DE" sz="1600" dirty="0"/>
              <a:t>- funktioniert ähnlich wie das moderne Internet</a:t>
            </a:r>
          </a:p>
          <a:p>
            <a:r>
              <a:rPr lang="de-DE" sz="1600" dirty="0"/>
              <a:t>- digitale Welt, die von Menschen kontrolliert, geformt und gelebt wird</a:t>
            </a:r>
          </a:p>
          <a:p>
            <a:r>
              <a:rPr lang="de-DE" sz="1600" dirty="0"/>
              <a:t>- Menschen interagieren miteinander im digitalen Raum als Avatare</a:t>
            </a:r>
          </a:p>
          <a:p>
            <a:r>
              <a:rPr lang="de-DE" sz="1600" dirty="0"/>
              <a:t>- Verknüpfung aus realer und virtueller Welt und erweitert gleichzeitig physische Welt</a:t>
            </a:r>
          </a:p>
          <a:p>
            <a:r>
              <a:rPr lang="de-DE" sz="1600" dirty="0"/>
              <a:t>- Kryptowährung wird große Rolle spielen</a:t>
            </a:r>
          </a:p>
          <a:p>
            <a:r>
              <a:rPr lang="de-DE" sz="1600" dirty="0"/>
              <a:t>- nächstes großes „Ding“ im Internet </a:t>
            </a:r>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Wesen</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5</a:t>
            </a:fld>
            <a:endParaRPr lang="de-DE" dirty="0"/>
          </a:p>
        </p:txBody>
      </p:sp>
      <p:pic>
        <p:nvPicPr>
          <p:cNvPr id="7" name="Grafik 6">
            <a:extLst>
              <a:ext uri="{FF2B5EF4-FFF2-40B4-BE49-F238E27FC236}">
                <a16:creationId xmlns:a16="http://schemas.microsoft.com/office/drawing/2014/main" id="{034CE234-37D0-A507-DDE5-E952116331FA}"/>
              </a:ext>
            </a:extLst>
          </p:cNvPr>
          <p:cNvPicPr>
            <a:picLocks noChangeAspect="1"/>
          </p:cNvPicPr>
          <p:nvPr/>
        </p:nvPicPr>
        <p:blipFill>
          <a:blip r:embed="rId3"/>
          <a:stretch>
            <a:fillRect/>
          </a:stretch>
        </p:blipFill>
        <p:spPr>
          <a:xfrm>
            <a:off x="4415589" y="4131722"/>
            <a:ext cx="4622801" cy="2600326"/>
          </a:xfrm>
          <a:prstGeom prst="rect">
            <a:avLst/>
          </a:prstGeom>
        </p:spPr>
      </p:pic>
    </p:spTree>
    <p:extLst>
      <p:ext uri="{BB962C8B-B14F-4D97-AF65-F5344CB8AC3E}">
        <p14:creationId xmlns:p14="http://schemas.microsoft.com/office/powerpoint/2010/main" val="3875723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b="1" dirty="0"/>
              <a:t>Funktionsweise des Metaverse:</a:t>
            </a:r>
          </a:p>
          <a:p>
            <a:r>
              <a:rPr lang="de-DE" sz="1600" dirty="0"/>
              <a:t>  Virtuelle Realität und </a:t>
            </a:r>
            <a:r>
              <a:rPr lang="de-DE" sz="1600" dirty="0" err="1"/>
              <a:t>Augmented</a:t>
            </a:r>
            <a:r>
              <a:rPr lang="de-DE" sz="1600" dirty="0"/>
              <a:t> Reality:</a:t>
            </a:r>
          </a:p>
          <a:p>
            <a:r>
              <a:rPr lang="de-DE" sz="1600" dirty="0"/>
              <a:t>	- Benutzer können durch VR Brille in komplett </a:t>
            </a:r>
          </a:p>
          <a:p>
            <a:r>
              <a:rPr lang="de-DE" sz="1600" dirty="0"/>
              <a:t>	immersive virtuelle Umgebung eintauchen</a:t>
            </a:r>
          </a:p>
          <a:p>
            <a:r>
              <a:rPr lang="de-DE" sz="1600" dirty="0"/>
              <a:t>	- AR ermöglicht Überlagerung von virtuellen Elementen in realer Welt</a:t>
            </a:r>
          </a:p>
          <a:p>
            <a:endParaRPr lang="de-DE" sz="1600" dirty="0"/>
          </a:p>
          <a:p>
            <a:r>
              <a:rPr lang="de-DE" sz="1600" dirty="0"/>
              <a:t>  Künstliche Intelligenz:</a:t>
            </a:r>
          </a:p>
          <a:p>
            <a:r>
              <a:rPr lang="de-DE" sz="1600" dirty="0"/>
              <a:t>	- KI spielt entscheidende Rolle bei der Schaffung intelligenter und </a:t>
            </a:r>
            <a:r>
              <a:rPr lang="de-DE" sz="1600" dirty="0" err="1"/>
              <a:t>itneraktiver</a:t>
            </a:r>
            <a:r>
              <a:rPr lang="de-DE" sz="1600" dirty="0"/>
              <a:t> </a:t>
            </a:r>
            <a:r>
              <a:rPr lang="de-DE" sz="1600" dirty="0" err="1"/>
              <a:t>virtuelller</a:t>
            </a:r>
            <a:r>
              <a:rPr lang="de-DE" sz="1600" dirty="0"/>
              <a:t> 	Welten im Metaverse</a:t>
            </a:r>
          </a:p>
          <a:p>
            <a:r>
              <a:rPr lang="de-DE" sz="1600" dirty="0"/>
              <a:t>	- durch KI können virtuelle Charaktere, Umgebungen und Szenarien realistischer und 	personalisierter gestalten</a:t>
            </a:r>
          </a:p>
          <a:p>
            <a:endParaRPr lang="de-DE" sz="1600" dirty="0"/>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Wesen</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6</a:t>
            </a:fld>
            <a:endParaRPr lang="de-DE" dirty="0"/>
          </a:p>
        </p:txBody>
      </p:sp>
      <p:pic>
        <p:nvPicPr>
          <p:cNvPr id="7" name="Grafik 6">
            <a:extLst>
              <a:ext uri="{FF2B5EF4-FFF2-40B4-BE49-F238E27FC236}">
                <a16:creationId xmlns:a16="http://schemas.microsoft.com/office/drawing/2014/main" id="{3BBC226D-E3F5-3473-A7FC-445A7F962197}"/>
              </a:ext>
            </a:extLst>
          </p:cNvPr>
          <p:cNvPicPr>
            <a:picLocks noChangeAspect="1"/>
          </p:cNvPicPr>
          <p:nvPr/>
        </p:nvPicPr>
        <p:blipFill>
          <a:blip r:embed="rId2"/>
          <a:stretch>
            <a:fillRect/>
          </a:stretch>
        </p:blipFill>
        <p:spPr>
          <a:xfrm>
            <a:off x="5217694" y="1097788"/>
            <a:ext cx="3649579" cy="2052888"/>
          </a:xfrm>
          <a:prstGeom prst="rect">
            <a:avLst/>
          </a:prstGeom>
        </p:spPr>
      </p:pic>
      <p:pic>
        <p:nvPicPr>
          <p:cNvPr id="9" name="Grafik 8">
            <a:extLst>
              <a:ext uri="{FF2B5EF4-FFF2-40B4-BE49-F238E27FC236}">
                <a16:creationId xmlns:a16="http://schemas.microsoft.com/office/drawing/2014/main" id="{676201DB-D72F-1C28-6AD3-7F11B6732926}"/>
              </a:ext>
            </a:extLst>
          </p:cNvPr>
          <p:cNvPicPr>
            <a:picLocks noChangeAspect="1"/>
          </p:cNvPicPr>
          <p:nvPr/>
        </p:nvPicPr>
        <p:blipFill>
          <a:blip r:embed="rId3"/>
          <a:stretch>
            <a:fillRect/>
          </a:stretch>
        </p:blipFill>
        <p:spPr>
          <a:xfrm>
            <a:off x="4752900" y="5476307"/>
            <a:ext cx="2857500" cy="1244600"/>
          </a:xfrm>
          <a:prstGeom prst="rect">
            <a:avLst/>
          </a:prstGeom>
        </p:spPr>
      </p:pic>
    </p:spTree>
    <p:extLst>
      <p:ext uri="{BB962C8B-B14F-4D97-AF65-F5344CB8AC3E}">
        <p14:creationId xmlns:p14="http://schemas.microsoft.com/office/powerpoint/2010/main" val="2337923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b="1" dirty="0"/>
              <a:t>Funktionsweise des Metaverse:</a:t>
            </a:r>
          </a:p>
          <a:p>
            <a:r>
              <a:rPr lang="de-DE" sz="1600" dirty="0"/>
              <a:t>Internet </a:t>
            </a:r>
            <a:r>
              <a:rPr lang="de-DE" sz="1600" dirty="0" err="1"/>
              <a:t>of</a:t>
            </a:r>
            <a:r>
              <a:rPr lang="de-DE" sz="1600" dirty="0"/>
              <a:t> Things:</a:t>
            </a:r>
          </a:p>
          <a:p>
            <a:r>
              <a:rPr lang="de-DE" sz="1600" dirty="0"/>
              <a:t>	- IoT Geräte können Informationen aus realer Welt erfassen und in das Metaverse 	integrieren</a:t>
            </a:r>
          </a:p>
          <a:p>
            <a:r>
              <a:rPr lang="de-DE" sz="1600" dirty="0"/>
              <a:t>	- dies ermöglicht ständige Aktualisierung und Anpassung der virtuellen Umgebung 	basierend auf realen Ereignissen</a:t>
            </a:r>
          </a:p>
          <a:p>
            <a:endParaRPr lang="de-DE" sz="1600" dirty="0"/>
          </a:p>
          <a:p>
            <a:r>
              <a:rPr lang="de-DE" sz="1600" dirty="0"/>
              <a:t>Blockchain Technologie:</a:t>
            </a:r>
          </a:p>
          <a:p>
            <a:r>
              <a:rPr lang="de-DE" sz="1600" dirty="0"/>
              <a:t>	- Blockchain bietet Sicherheit und Transparenz für Handel mit digitalen Gütern und 	Vermögenswerten im Metaverse</a:t>
            </a:r>
          </a:p>
          <a:p>
            <a:r>
              <a:rPr lang="de-DE" sz="1600" dirty="0"/>
              <a:t>	- NFTs auf Blockchain ermöglichen eindeutige digitale Besitzansprüche</a:t>
            </a:r>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Wesen</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7</a:t>
            </a:fld>
            <a:endParaRPr lang="de-DE" dirty="0"/>
          </a:p>
        </p:txBody>
      </p:sp>
      <p:pic>
        <p:nvPicPr>
          <p:cNvPr id="7" name="Grafik 6">
            <a:extLst>
              <a:ext uri="{FF2B5EF4-FFF2-40B4-BE49-F238E27FC236}">
                <a16:creationId xmlns:a16="http://schemas.microsoft.com/office/drawing/2014/main" id="{BEC87B97-D830-D1EF-FED0-7C3CEEC79E99}"/>
              </a:ext>
            </a:extLst>
          </p:cNvPr>
          <p:cNvPicPr>
            <a:picLocks noChangeAspect="1"/>
          </p:cNvPicPr>
          <p:nvPr/>
        </p:nvPicPr>
        <p:blipFill>
          <a:blip r:embed="rId2"/>
          <a:stretch>
            <a:fillRect/>
          </a:stretch>
        </p:blipFill>
        <p:spPr>
          <a:xfrm>
            <a:off x="4794009" y="715887"/>
            <a:ext cx="2816391" cy="1877594"/>
          </a:xfrm>
          <a:prstGeom prst="rect">
            <a:avLst/>
          </a:prstGeom>
        </p:spPr>
      </p:pic>
    </p:spTree>
    <p:extLst>
      <p:ext uri="{BB962C8B-B14F-4D97-AF65-F5344CB8AC3E}">
        <p14:creationId xmlns:p14="http://schemas.microsoft.com/office/powerpoint/2010/main" val="2671987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b="1" dirty="0"/>
              <a:t>Funktionsweise des Metaverse:</a:t>
            </a:r>
          </a:p>
          <a:p>
            <a:r>
              <a:rPr lang="de-DE" sz="1600" dirty="0"/>
              <a:t>Soziale Interaktion und Zusammenarbeit:</a:t>
            </a:r>
          </a:p>
          <a:p>
            <a:r>
              <a:rPr lang="de-DE" sz="1600" dirty="0"/>
              <a:t>	- Metaverse fördert soziale Interaktion und Zusammenarbeit zwischen Benutzern, die 	physisch an verschiedenen orten sein können</a:t>
            </a:r>
          </a:p>
          <a:p>
            <a:r>
              <a:rPr lang="de-DE" sz="1600" dirty="0"/>
              <a:t>	- Plattformen können es Benutzern ermöglichen, gemeinsam virtuelle Welten zu 	erkunden, Spiele zu spielen</a:t>
            </a:r>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Wesen</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8</a:t>
            </a:fld>
            <a:endParaRPr lang="de-DE" dirty="0"/>
          </a:p>
        </p:txBody>
      </p:sp>
      <p:pic>
        <p:nvPicPr>
          <p:cNvPr id="7" name="Grafik 6">
            <a:extLst>
              <a:ext uri="{FF2B5EF4-FFF2-40B4-BE49-F238E27FC236}">
                <a16:creationId xmlns:a16="http://schemas.microsoft.com/office/drawing/2014/main" id="{EC3B8957-5196-52CE-FE43-511CE90275DA}"/>
              </a:ext>
            </a:extLst>
          </p:cNvPr>
          <p:cNvPicPr>
            <a:picLocks noChangeAspect="1"/>
          </p:cNvPicPr>
          <p:nvPr/>
        </p:nvPicPr>
        <p:blipFill>
          <a:blip r:embed="rId2"/>
          <a:stretch>
            <a:fillRect/>
          </a:stretch>
        </p:blipFill>
        <p:spPr>
          <a:xfrm>
            <a:off x="3629617" y="3799323"/>
            <a:ext cx="4227003" cy="2815902"/>
          </a:xfrm>
          <a:prstGeom prst="rect">
            <a:avLst/>
          </a:prstGeom>
        </p:spPr>
      </p:pic>
    </p:spTree>
    <p:extLst>
      <p:ext uri="{BB962C8B-B14F-4D97-AF65-F5344CB8AC3E}">
        <p14:creationId xmlns:p14="http://schemas.microsoft.com/office/powerpoint/2010/main" val="3752151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53BF4551-9CE0-7590-469C-6BBB7047E7D5}"/>
              </a:ext>
            </a:extLst>
          </p:cNvPr>
          <p:cNvSpPr>
            <a:spLocks noGrp="1"/>
          </p:cNvSpPr>
          <p:nvPr>
            <p:ph type="body" sz="quarter" idx="15"/>
          </p:nvPr>
        </p:nvSpPr>
        <p:spPr/>
        <p:txBody>
          <a:bodyPr>
            <a:normAutofit/>
          </a:bodyPr>
          <a:lstStyle/>
          <a:p>
            <a:r>
              <a:rPr lang="de-DE" sz="1600" dirty="0" err="1"/>
              <a:t>Decentraland</a:t>
            </a:r>
            <a:endParaRPr lang="de-DE" sz="1600" dirty="0"/>
          </a:p>
          <a:p>
            <a:endParaRPr lang="de-DE" sz="1600" dirty="0"/>
          </a:p>
          <a:p>
            <a:r>
              <a:rPr lang="de-DE" sz="1600" dirty="0"/>
              <a:t>- virtuelle Welt in der mit der </a:t>
            </a:r>
          </a:p>
          <a:p>
            <a:r>
              <a:rPr lang="de-DE" sz="1600" dirty="0"/>
              <a:t>Kryptowährung MANA unter Anderem</a:t>
            </a:r>
          </a:p>
          <a:p>
            <a:r>
              <a:rPr lang="de-DE" sz="1600" dirty="0"/>
              <a:t>Grundstücke, Kleidung und </a:t>
            </a:r>
          </a:p>
          <a:p>
            <a:r>
              <a:rPr lang="de-DE" sz="1600" dirty="0"/>
              <a:t>Accessoires gekauft werden können</a:t>
            </a:r>
          </a:p>
          <a:p>
            <a:endParaRPr lang="de-DE" sz="1600" dirty="0"/>
          </a:p>
          <a:p>
            <a:r>
              <a:rPr lang="de-DE" sz="1600" dirty="0"/>
              <a:t>- User können Verbesserungsvorschläge einreichen</a:t>
            </a:r>
          </a:p>
          <a:p>
            <a:endParaRPr lang="de-DE" sz="1600" dirty="0"/>
          </a:p>
          <a:p>
            <a:r>
              <a:rPr lang="de-DE" sz="1600" dirty="0"/>
              <a:t>- lebendige Community, die regelmäßige </a:t>
            </a:r>
            <a:r>
              <a:rPr lang="de-DE" sz="1600" dirty="0" err="1"/>
              <a:t>Parties</a:t>
            </a:r>
            <a:r>
              <a:rPr lang="de-DE" sz="1600" dirty="0"/>
              <a:t>, Festivals, Events, etc. veranstaltet</a:t>
            </a:r>
          </a:p>
        </p:txBody>
      </p:sp>
      <p:sp>
        <p:nvSpPr>
          <p:cNvPr id="3" name="Titel 2">
            <a:extLst>
              <a:ext uri="{FF2B5EF4-FFF2-40B4-BE49-F238E27FC236}">
                <a16:creationId xmlns:a16="http://schemas.microsoft.com/office/drawing/2014/main" id="{1CC1295F-255E-EBE5-6960-A4702D198245}"/>
              </a:ext>
            </a:extLst>
          </p:cNvPr>
          <p:cNvSpPr>
            <a:spLocks noGrp="1"/>
          </p:cNvSpPr>
          <p:nvPr>
            <p:ph type="title"/>
          </p:nvPr>
        </p:nvSpPr>
        <p:spPr/>
        <p:txBody>
          <a:bodyPr>
            <a:normAutofit fontScale="90000"/>
          </a:bodyPr>
          <a:lstStyle/>
          <a:p>
            <a:r>
              <a:rPr lang="de-DE" dirty="0"/>
              <a:t>Metaverse in der Industrie 5.0</a:t>
            </a:r>
          </a:p>
        </p:txBody>
      </p:sp>
      <p:sp>
        <p:nvSpPr>
          <p:cNvPr id="4" name="Untertitel 3">
            <a:extLst>
              <a:ext uri="{FF2B5EF4-FFF2-40B4-BE49-F238E27FC236}">
                <a16:creationId xmlns:a16="http://schemas.microsoft.com/office/drawing/2014/main" id="{FBE3DA46-69EB-B950-DCA7-BA79CD1DFA6C}"/>
              </a:ext>
            </a:extLst>
          </p:cNvPr>
          <p:cNvSpPr>
            <a:spLocks noGrp="1"/>
          </p:cNvSpPr>
          <p:nvPr>
            <p:ph type="subTitle" idx="1"/>
          </p:nvPr>
        </p:nvSpPr>
        <p:spPr/>
        <p:txBody>
          <a:bodyPr/>
          <a:lstStyle/>
          <a:p>
            <a:r>
              <a:rPr lang="de-DE" b="1" dirty="0"/>
              <a:t>Beispiele</a:t>
            </a:r>
          </a:p>
        </p:txBody>
      </p:sp>
      <p:sp>
        <p:nvSpPr>
          <p:cNvPr id="5" name="Foliennummernplatzhalter 4">
            <a:extLst>
              <a:ext uri="{FF2B5EF4-FFF2-40B4-BE49-F238E27FC236}">
                <a16:creationId xmlns:a16="http://schemas.microsoft.com/office/drawing/2014/main" id="{5F6A0CE1-2CFE-F5F5-1F84-FF9D7D9B5550}"/>
              </a:ext>
            </a:extLst>
          </p:cNvPr>
          <p:cNvSpPr>
            <a:spLocks noGrp="1"/>
          </p:cNvSpPr>
          <p:nvPr>
            <p:ph type="sldNum" sz="quarter" idx="4"/>
          </p:nvPr>
        </p:nvSpPr>
        <p:spPr/>
        <p:txBody>
          <a:bodyPr/>
          <a:lstStyle/>
          <a:p>
            <a:fld id="{F777D48D-F22C-624F-9C01-7CDA9A361691}" type="slidenum">
              <a:rPr lang="de-DE" smtClean="0"/>
              <a:pPr/>
              <a:t>9</a:t>
            </a:fld>
            <a:endParaRPr lang="de-DE" dirty="0"/>
          </a:p>
        </p:txBody>
      </p:sp>
      <p:pic>
        <p:nvPicPr>
          <p:cNvPr id="7" name="Grafik 6">
            <a:extLst>
              <a:ext uri="{FF2B5EF4-FFF2-40B4-BE49-F238E27FC236}">
                <a16:creationId xmlns:a16="http://schemas.microsoft.com/office/drawing/2014/main" id="{6A1BA10B-6203-62E4-798E-DF07029A1972}"/>
              </a:ext>
            </a:extLst>
          </p:cNvPr>
          <p:cNvPicPr>
            <a:picLocks noChangeAspect="1"/>
          </p:cNvPicPr>
          <p:nvPr/>
        </p:nvPicPr>
        <p:blipFill>
          <a:blip r:embed="rId3"/>
          <a:stretch>
            <a:fillRect/>
          </a:stretch>
        </p:blipFill>
        <p:spPr>
          <a:xfrm>
            <a:off x="3952800" y="1654684"/>
            <a:ext cx="5111091" cy="2683323"/>
          </a:xfrm>
          <a:prstGeom prst="rect">
            <a:avLst/>
          </a:prstGeom>
        </p:spPr>
      </p:pic>
    </p:spTree>
    <p:extLst>
      <p:ext uri="{BB962C8B-B14F-4D97-AF65-F5344CB8AC3E}">
        <p14:creationId xmlns:p14="http://schemas.microsoft.com/office/powerpoint/2010/main" val="2680432164"/>
      </p:ext>
    </p:extLst>
  </p:cSld>
  <p:clrMapOvr>
    <a:masterClrMapping/>
  </p:clrMapOvr>
</p:sld>
</file>

<file path=ppt/theme/theme1.xml><?xml version="1.0" encoding="utf-8"?>
<a:theme xmlns:a="http://schemas.openxmlformats.org/drawingml/2006/main" name="thi_template_thi_2">
  <a:themeElements>
    <a:clrScheme name="THI Farbschema">
      <a:dk1>
        <a:srgbClr val="005A9B"/>
      </a:dk1>
      <a:lt1>
        <a:sysClr val="window" lastClr="FFFFFF"/>
      </a:lt1>
      <a:dk2>
        <a:srgbClr val="000000"/>
      </a:dk2>
      <a:lt2>
        <a:srgbClr val="FFFFFF"/>
      </a:lt2>
      <a:accent1>
        <a:srgbClr val="005A9B"/>
      </a:accent1>
      <a:accent2>
        <a:srgbClr val="007382"/>
      </a:accent2>
      <a:accent3>
        <a:srgbClr val="009BCD"/>
      </a:accent3>
      <a:accent4>
        <a:srgbClr val="96BE00"/>
      </a:accent4>
      <a:accent5>
        <a:srgbClr val="009664"/>
      </a:accent5>
      <a:accent6>
        <a:srgbClr val="E6320F"/>
      </a:accent6>
      <a:hlink>
        <a:srgbClr val="005A9B"/>
      </a:hlink>
      <a:folHlink>
        <a:srgbClr val="009BCD"/>
      </a:folHlink>
    </a:clrScheme>
    <a:fontScheme name="Office Klassisch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a:lstStyle>
        <a:defPPr algn="r">
          <a:defRPr sz="1600" smtClean="0"/>
        </a:defPPr>
      </a:lstStyle>
    </a:txDef>
  </a:objectDefaults>
  <a:extraClrSchemeLst/>
  <a:extLst>
    <a:ext uri="{05A4C25C-085E-4340-85A3-A5531E510DB2}">
      <thm15:themeFamily xmlns:thm15="http://schemas.microsoft.com/office/thememl/2012/main" name="THI Präsentation Template I_4_3 [Schreibgeschützt]" id="{616A9524-A440-4EE8-B6B3-32317EABCAE9}" vid="{B45EE337-4A61-4897-A8DB-0794791DDCD9}"/>
    </a:ext>
  </a:extLst>
</a:theme>
</file>

<file path=ppt/theme/theme2.xml><?xml version="1.0" encoding="utf-8"?>
<a:theme xmlns:a="http://schemas.openxmlformats.org/drawingml/2006/main" name="Bildschirm">
  <a:themeElements>
    <a:clrScheme name="THI Farbschema">
      <a:dk1>
        <a:srgbClr val="005A9B"/>
      </a:dk1>
      <a:lt1>
        <a:sysClr val="window" lastClr="FFFFFF"/>
      </a:lt1>
      <a:dk2>
        <a:srgbClr val="000000"/>
      </a:dk2>
      <a:lt2>
        <a:srgbClr val="FFFFFF"/>
      </a:lt2>
      <a:accent1>
        <a:srgbClr val="005A9B"/>
      </a:accent1>
      <a:accent2>
        <a:srgbClr val="007382"/>
      </a:accent2>
      <a:accent3>
        <a:srgbClr val="009BCD"/>
      </a:accent3>
      <a:accent4>
        <a:srgbClr val="96BE00"/>
      </a:accent4>
      <a:accent5>
        <a:srgbClr val="009664"/>
      </a:accent5>
      <a:accent6>
        <a:srgbClr val="E6320F"/>
      </a:accent6>
      <a:hlink>
        <a:srgbClr val="005A9B"/>
      </a:hlink>
      <a:folHlink>
        <a:srgbClr val="009BCD"/>
      </a:folHlink>
    </a:clrScheme>
    <a:fontScheme name="Office Klassisch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HI Präsentation Template I_4_3 [Schreibgeschützt]" id="{616A9524-A440-4EE8-B6B3-32317EABCAE9}" vid="{993CEED3-5A28-454F-B194-F0C0796CBF48}"/>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kument" ma:contentTypeID="0x01010078AB19A0A86D2148BE9E8CA48E53677F" ma:contentTypeVersion="2" ma:contentTypeDescription="Ein neues Dokument erstellen." ma:contentTypeScope="" ma:versionID="1e80b2ca2b93bd808485b2d451bc603f">
  <xsd:schema xmlns:xsd="http://www.w3.org/2001/XMLSchema" xmlns:xs="http://www.w3.org/2001/XMLSchema" xmlns:p="http://schemas.microsoft.com/office/2006/metadata/properties" xmlns:ns2="bfb11438-62cb-48e0-8e08-adb7b8077717" xmlns:ns3="3ea1445a-e6f2-4b21-90f1-4e4a5aca6572" xmlns:ns4="bb6f2568-2a10-4a56-89e3-032448edb678" targetNamespace="http://schemas.microsoft.com/office/2006/metadata/properties" ma:root="true" ma:fieldsID="6bdf8fd81a7b586dd79b811828187a67" ns2:_="" ns3:_="" ns4:_="">
    <xsd:import namespace="bfb11438-62cb-48e0-8e08-adb7b8077717"/>
    <xsd:import namespace="3ea1445a-e6f2-4b21-90f1-4e4a5aca6572"/>
    <xsd:import namespace="bb6f2568-2a10-4a56-89e3-032448edb678"/>
    <xsd:element name="properties">
      <xsd:complexType>
        <xsd:sequence>
          <xsd:element name="documentManagement">
            <xsd:complexType>
              <xsd:all>
                <xsd:element ref="ns2:_dlc_DocId" minOccurs="0"/>
                <xsd:element ref="ns2:_dlc_DocIdUrl" minOccurs="0"/>
                <xsd:element ref="ns2:_dlc_DocIdPersistId" minOccurs="0"/>
                <xsd:element ref="ns3:Kategorie"/>
                <xsd:element ref="ns4: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fb11438-62cb-48e0-8e08-adb7b8077717" elementFormDefault="qualified">
    <xsd:import namespace="http://schemas.microsoft.com/office/2006/documentManagement/types"/>
    <xsd:import namespace="http://schemas.microsoft.com/office/infopath/2007/PartnerControls"/>
    <xsd:element name="_dlc_DocId" ma:index="8" nillable="true" ma:displayName="Wert der Dokument-ID" ma:description="Der Wert der diesem Element zugewiesenen Dokument-ID." ma:internalName="_dlc_DocId" ma:readOnly="true">
      <xsd:simpleType>
        <xsd:restriction base="dms:Text"/>
      </xsd:simpleType>
    </xsd:element>
    <xsd:element name="_dlc_DocIdUrl" ma:index="9" nillable="true" ma:displayName="Dokument-ID" ma:description="Permanenter Hyperlink zu diesem Dok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Beständige ID" ma:description="ID beim Hinzufügen beibehalten."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3ea1445a-e6f2-4b21-90f1-4e4a5aca6572" elementFormDefault="qualified">
    <xsd:import namespace="http://schemas.microsoft.com/office/2006/documentManagement/types"/>
    <xsd:import namespace="http://schemas.microsoft.com/office/infopath/2007/PartnerControls"/>
    <xsd:element name="Kategorie" ma:index="11" ma:displayName="Kategorie" ma:default="NEU" ma:format="Dropdown" ma:internalName="Kategorie">
      <xsd:simpleType>
        <xsd:restriction base="dms:Choice">
          <xsd:enumeration value="NEU"/>
          <xsd:enumeration value="Fakultätsfarben"/>
          <xsd:enumeration value="Vorlagen Briefe"/>
          <xsd:enumeration value="Lageplan"/>
          <xsd:enumeration value="Logos"/>
          <xsd:enumeration value="Vorlagen Präsentationen 4:3"/>
          <xsd:enumeration value="Vorlagen Präsentationen 16:9"/>
          <xsd:enumeration value="Plakate"/>
          <xsd:enumeration value="Leitfäden"/>
          <xsd:enumeration value="TH Intern"/>
          <xsd:enumeration value="Hochschulpräsentationen"/>
          <xsd:enumeration value="Webhandbuch"/>
        </xsd:restriction>
      </xsd:simpleType>
    </xsd:element>
  </xsd:schema>
  <xsd:schema xmlns:xsd="http://www.w3.org/2001/XMLSchema" xmlns:xs="http://www.w3.org/2001/XMLSchema" xmlns:dms="http://schemas.microsoft.com/office/2006/documentManagement/types" xmlns:pc="http://schemas.microsoft.com/office/infopath/2007/PartnerControls" targetNamespace="bb6f2568-2a10-4a56-89e3-032448edb678" elementFormDefault="qualified">
    <xsd:import namespace="http://schemas.microsoft.com/office/2006/documentManagement/types"/>
    <xsd:import namespace="http://schemas.microsoft.com/office/infopath/2007/PartnerControls"/>
    <xsd:element name="SharedWithUsers" ma:index="12" nillable="true" ma:displayName="Freigegeben für"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Kategorie xmlns="3ea1445a-e6f2-4b21-90f1-4e4a5aca6572">Vorlagen Präsentationen 4:3</Kategorie>
    <_dlc_DocId xmlns="bfb11438-62cb-48e0-8e08-adb7b8077717">4ZPPNAQV5EQV-6530471-236</_dlc_DocId>
    <_dlc_DocIdUrl xmlns="bfb11438-62cb-48e0-8e08-adb7b8077717">
      <Url>https://mythi.de/_layouts/15/DocIdRedir.aspx?ID=4ZPPNAQV5EQV-6530471-236</Url>
      <Description>4ZPPNAQV5EQV-6530471-236</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9C37B1-D091-4D5D-B37B-23A2531B29B7}">
  <ds:schemaRefs>
    <ds:schemaRef ds:uri="http://schemas.microsoft.com/sharepoint/events"/>
  </ds:schemaRefs>
</ds:datastoreItem>
</file>

<file path=customXml/itemProps2.xml><?xml version="1.0" encoding="utf-8"?>
<ds:datastoreItem xmlns:ds="http://schemas.openxmlformats.org/officeDocument/2006/customXml" ds:itemID="{F92D93ED-777C-43D7-B879-4570BEC80E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fb11438-62cb-48e0-8e08-adb7b8077717"/>
    <ds:schemaRef ds:uri="3ea1445a-e6f2-4b21-90f1-4e4a5aca6572"/>
    <ds:schemaRef ds:uri="bb6f2568-2a10-4a56-89e3-032448edb67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A7296B1-DCDF-42D6-A5DF-4C53E07F5A84}">
  <ds:schemaRefs>
    <ds:schemaRef ds:uri="http://schemas.microsoft.com/office/infopath/2007/PartnerControls"/>
    <ds:schemaRef ds:uri="http://purl.org/dc/dcmitype/"/>
    <ds:schemaRef ds:uri="http://purl.org/dc/terms/"/>
    <ds:schemaRef ds:uri="3ea1445a-e6f2-4b21-90f1-4e4a5aca6572"/>
    <ds:schemaRef ds:uri="http://purl.org/dc/elements/1.1/"/>
    <ds:schemaRef ds:uri="http://schemas.openxmlformats.org/package/2006/metadata/core-properties"/>
    <ds:schemaRef ds:uri="http://schemas.microsoft.com/office/2006/documentManagement/types"/>
    <ds:schemaRef ds:uri="bb6f2568-2a10-4a56-89e3-032448edb678"/>
    <ds:schemaRef ds:uri="bfb11438-62cb-48e0-8e08-adb7b8077717"/>
    <ds:schemaRef ds:uri="http://schemas.microsoft.com/office/2006/metadata/properties"/>
    <ds:schemaRef ds:uri="http://www.w3.org/XML/1998/namespace"/>
  </ds:schemaRefs>
</ds:datastoreItem>
</file>

<file path=customXml/itemProps4.xml><?xml version="1.0" encoding="utf-8"?>
<ds:datastoreItem xmlns:ds="http://schemas.openxmlformats.org/officeDocument/2006/customXml" ds:itemID="{CCAB7A24-D10E-4A5B-B4BF-6F5BCCB54A6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thi_template_thi_2</Template>
  <TotalTime>0</TotalTime>
  <Words>2163</Words>
  <Application>Microsoft Macintosh PowerPoint</Application>
  <PresentationFormat>Bildschirmpräsentation (4:3)</PresentationFormat>
  <Paragraphs>318</Paragraphs>
  <Slides>22</Slides>
  <Notes>9</Notes>
  <HiddenSlides>0</HiddenSlides>
  <MMClips>0</MMClips>
  <ScaleCrop>false</ScaleCrop>
  <HeadingPairs>
    <vt:vector size="6" baseType="variant">
      <vt:variant>
        <vt:lpstr>Verwendete Schriftarten</vt:lpstr>
      </vt:variant>
      <vt:variant>
        <vt:i4>4</vt:i4>
      </vt:variant>
      <vt:variant>
        <vt:lpstr>Design</vt:lpstr>
      </vt:variant>
      <vt:variant>
        <vt:i4>2</vt:i4>
      </vt:variant>
      <vt:variant>
        <vt:lpstr>Folientitel</vt:lpstr>
      </vt:variant>
      <vt:variant>
        <vt:i4>22</vt:i4>
      </vt:variant>
    </vt:vector>
  </HeadingPairs>
  <TitlesOfParts>
    <vt:vector size="28" baseType="lpstr">
      <vt:lpstr>AdvOTd3a5f740</vt:lpstr>
      <vt:lpstr>Arial</vt:lpstr>
      <vt:lpstr>Calibri</vt:lpstr>
      <vt:lpstr>URWPalladioL</vt:lpstr>
      <vt:lpstr>thi_template_thi_2</vt:lpstr>
      <vt:lpstr>Bildschirm</vt:lpstr>
      <vt:lpstr>PowerPoint-Präsentation</vt:lpstr>
      <vt:lpstr>Metaverse in der Industrie 5.0  </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lpstr>Metaverse in der Industrie 5.0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Almin Muharemagic</dc:creator>
  <cp:lastModifiedBy>Almin Muharemagic</cp:lastModifiedBy>
  <cp:revision>20</cp:revision>
  <cp:lastPrinted>2013-09-13T13:09:18Z</cp:lastPrinted>
  <dcterms:created xsi:type="dcterms:W3CDTF">2023-11-07T11:37:52Z</dcterms:created>
  <dcterms:modified xsi:type="dcterms:W3CDTF">2023-11-17T08:23:55Z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DocIdItemGuid">
    <vt:lpwstr>2da12dda-340d-4c1c-bc40-d17e7203d31a</vt:lpwstr>
  </property>
  <property fmtid="{D5CDD505-2E9C-101B-9397-08002B2CF9AE}" pid="3" name="ContentTypeId">
    <vt:lpwstr>0x01010078AB19A0A86D2148BE9E8CA48E53677F</vt:lpwstr>
  </property>
</Properties>
</file>

<file path=docProps/thumbnail.jpeg>
</file>